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8" r:id="rId3"/>
    <p:sldMasterId id="2147483710" r:id="rId4"/>
    <p:sldMasterId id="2147483722" r:id="rId5"/>
    <p:sldMasterId id="2147483735" r:id="rId6"/>
  </p:sldMasterIdLst>
  <p:notesMasterIdLst>
    <p:notesMasterId r:id="rId3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2" r:id="rId32"/>
  </p:sldIdLst>
  <p:sldSz cx="9144000" cy="5143500" type="screen16x9"/>
  <p:notesSz cx="6858000" cy="9144000"/>
  <p:defaultTextStyle>
    <a:defPPr>
      <a:defRPr lang="en-US"/>
    </a:defPPr>
    <a:lvl1pPr marL="0" algn="l" defTabSz="914108" rtl="0" eaLnBrk="1" latinLnBrk="0" hangingPunct="1">
      <a:defRPr sz="1800" kern="1200">
        <a:solidFill>
          <a:schemeClr val="tx1"/>
        </a:solidFill>
        <a:latin typeface="+mn-lt"/>
        <a:ea typeface="+mn-ea"/>
        <a:cs typeface="+mn-cs"/>
      </a:defRPr>
    </a:lvl1pPr>
    <a:lvl2pPr marL="457046" algn="l" defTabSz="914108" rtl="0" eaLnBrk="1" latinLnBrk="0" hangingPunct="1">
      <a:defRPr sz="1800" kern="1200">
        <a:solidFill>
          <a:schemeClr val="tx1"/>
        </a:solidFill>
        <a:latin typeface="+mn-lt"/>
        <a:ea typeface="+mn-ea"/>
        <a:cs typeface="+mn-cs"/>
      </a:defRPr>
    </a:lvl2pPr>
    <a:lvl3pPr marL="914108" algn="l" defTabSz="914108" rtl="0" eaLnBrk="1" latinLnBrk="0" hangingPunct="1">
      <a:defRPr sz="1800" kern="1200">
        <a:solidFill>
          <a:schemeClr val="tx1"/>
        </a:solidFill>
        <a:latin typeface="+mn-lt"/>
        <a:ea typeface="+mn-ea"/>
        <a:cs typeface="+mn-cs"/>
      </a:defRPr>
    </a:lvl3pPr>
    <a:lvl4pPr marL="1371158" algn="l" defTabSz="914108" rtl="0" eaLnBrk="1" latinLnBrk="0" hangingPunct="1">
      <a:defRPr sz="1800" kern="1200">
        <a:solidFill>
          <a:schemeClr val="tx1"/>
        </a:solidFill>
        <a:latin typeface="+mn-lt"/>
        <a:ea typeface="+mn-ea"/>
        <a:cs typeface="+mn-cs"/>
      </a:defRPr>
    </a:lvl4pPr>
    <a:lvl5pPr marL="1828214" algn="l" defTabSz="914108" rtl="0" eaLnBrk="1" latinLnBrk="0" hangingPunct="1">
      <a:defRPr sz="1800" kern="1200">
        <a:solidFill>
          <a:schemeClr val="tx1"/>
        </a:solidFill>
        <a:latin typeface="+mn-lt"/>
        <a:ea typeface="+mn-ea"/>
        <a:cs typeface="+mn-cs"/>
      </a:defRPr>
    </a:lvl5pPr>
    <a:lvl6pPr marL="2285259" algn="l" defTabSz="914108" rtl="0" eaLnBrk="1" latinLnBrk="0" hangingPunct="1">
      <a:defRPr sz="1800" kern="1200">
        <a:solidFill>
          <a:schemeClr val="tx1"/>
        </a:solidFill>
        <a:latin typeface="+mn-lt"/>
        <a:ea typeface="+mn-ea"/>
        <a:cs typeface="+mn-cs"/>
      </a:defRPr>
    </a:lvl6pPr>
    <a:lvl7pPr marL="2742305" algn="l" defTabSz="914108" rtl="0" eaLnBrk="1" latinLnBrk="0" hangingPunct="1">
      <a:defRPr sz="1800" kern="1200">
        <a:solidFill>
          <a:schemeClr val="tx1"/>
        </a:solidFill>
        <a:latin typeface="+mn-lt"/>
        <a:ea typeface="+mn-ea"/>
        <a:cs typeface="+mn-cs"/>
      </a:defRPr>
    </a:lvl7pPr>
    <a:lvl8pPr marL="3199360" algn="l" defTabSz="914108" rtl="0" eaLnBrk="1" latinLnBrk="0" hangingPunct="1">
      <a:defRPr sz="1800" kern="1200">
        <a:solidFill>
          <a:schemeClr val="tx1"/>
        </a:solidFill>
        <a:latin typeface="+mn-lt"/>
        <a:ea typeface="+mn-ea"/>
        <a:cs typeface="+mn-cs"/>
      </a:defRPr>
    </a:lvl8pPr>
    <a:lvl9pPr marL="3656411" algn="l" defTabSz="91410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288" y="-84"/>
      </p:cViewPr>
      <p:guideLst>
        <p:guide orient="horz" pos="1620"/>
        <p:guide pos="2880"/>
      </p:guideLst>
    </p:cSldViewPr>
  </p:slideViewPr>
  <p:notesTextViewPr>
    <p:cViewPr>
      <p:scale>
        <a:sx n="1" d="1"/>
        <a:sy n="1" d="1"/>
      </p:scale>
      <p:origin x="0" y="0"/>
    </p:cViewPr>
  </p:notesTextViewPr>
  <p:sorterViewPr>
    <p:cViewPr>
      <p:scale>
        <a:sx n="100" d="100"/>
        <a:sy n="100" d="100"/>
      </p:scale>
      <p:origin x="0" y="20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6BB7E6-3FD5-4122-A2D7-526F65587910}" type="datetimeFigureOut">
              <a:rPr lang="en-US" smtClean="0"/>
              <a:t>5/16/2018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97A64C-A483-4DC4-B0C9-149906CC73E6}" type="slidenum">
              <a:rPr lang="en-US" smtClean="0"/>
              <a:t>‹#›</a:t>
            </a:fld>
            <a:endParaRPr lang="en-US"/>
          </a:p>
        </p:txBody>
      </p:sp>
    </p:spTree>
    <p:extLst>
      <p:ext uri="{BB962C8B-B14F-4D97-AF65-F5344CB8AC3E}">
        <p14:creationId xmlns:p14="http://schemas.microsoft.com/office/powerpoint/2010/main" val="1557990678"/>
      </p:ext>
    </p:extLst>
  </p:cSld>
  <p:clrMap bg1="lt1" tx1="dk1" bg2="lt2" tx2="dk2" accent1="accent1" accent2="accent2" accent3="accent3" accent4="accent4" accent5="accent5" accent6="accent6" hlink="hlink" folHlink="folHlink"/>
  <p:notesStyle>
    <a:lvl1pPr marL="0" algn="l" defTabSz="914108" rtl="0" eaLnBrk="1" latinLnBrk="0" hangingPunct="1">
      <a:defRPr sz="1200" kern="1200">
        <a:solidFill>
          <a:schemeClr val="tx1"/>
        </a:solidFill>
        <a:latin typeface="+mn-lt"/>
        <a:ea typeface="+mn-ea"/>
        <a:cs typeface="+mn-cs"/>
      </a:defRPr>
    </a:lvl1pPr>
    <a:lvl2pPr marL="457046" algn="l" defTabSz="914108" rtl="0" eaLnBrk="1" latinLnBrk="0" hangingPunct="1">
      <a:defRPr sz="1200" kern="1200">
        <a:solidFill>
          <a:schemeClr val="tx1"/>
        </a:solidFill>
        <a:latin typeface="+mn-lt"/>
        <a:ea typeface="+mn-ea"/>
        <a:cs typeface="+mn-cs"/>
      </a:defRPr>
    </a:lvl2pPr>
    <a:lvl3pPr marL="914108" algn="l" defTabSz="914108" rtl="0" eaLnBrk="1" latinLnBrk="0" hangingPunct="1">
      <a:defRPr sz="1200" kern="1200">
        <a:solidFill>
          <a:schemeClr val="tx1"/>
        </a:solidFill>
        <a:latin typeface="+mn-lt"/>
        <a:ea typeface="+mn-ea"/>
        <a:cs typeface="+mn-cs"/>
      </a:defRPr>
    </a:lvl3pPr>
    <a:lvl4pPr marL="1371158" algn="l" defTabSz="914108" rtl="0" eaLnBrk="1" latinLnBrk="0" hangingPunct="1">
      <a:defRPr sz="1200" kern="1200">
        <a:solidFill>
          <a:schemeClr val="tx1"/>
        </a:solidFill>
        <a:latin typeface="+mn-lt"/>
        <a:ea typeface="+mn-ea"/>
        <a:cs typeface="+mn-cs"/>
      </a:defRPr>
    </a:lvl4pPr>
    <a:lvl5pPr marL="1828214" algn="l" defTabSz="914108" rtl="0" eaLnBrk="1" latinLnBrk="0" hangingPunct="1">
      <a:defRPr sz="1200" kern="1200">
        <a:solidFill>
          <a:schemeClr val="tx1"/>
        </a:solidFill>
        <a:latin typeface="+mn-lt"/>
        <a:ea typeface="+mn-ea"/>
        <a:cs typeface="+mn-cs"/>
      </a:defRPr>
    </a:lvl5pPr>
    <a:lvl6pPr marL="2285259" algn="l" defTabSz="914108" rtl="0" eaLnBrk="1" latinLnBrk="0" hangingPunct="1">
      <a:defRPr sz="1200" kern="1200">
        <a:solidFill>
          <a:schemeClr val="tx1"/>
        </a:solidFill>
        <a:latin typeface="+mn-lt"/>
        <a:ea typeface="+mn-ea"/>
        <a:cs typeface="+mn-cs"/>
      </a:defRPr>
    </a:lvl6pPr>
    <a:lvl7pPr marL="2742305" algn="l" defTabSz="914108" rtl="0" eaLnBrk="1" latinLnBrk="0" hangingPunct="1">
      <a:defRPr sz="1200" kern="1200">
        <a:solidFill>
          <a:schemeClr val="tx1"/>
        </a:solidFill>
        <a:latin typeface="+mn-lt"/>
        <a:ea typeface="+mn-ea"/>
        <a:cs typeface="+mn-cs"/>
      </a:defRPr>
    </a:lvl7pPr>
    <a:lvl8pPr marL="3199360" algn="l" defTabSz="914108" rtl="0" eaLnBrk="1" latinLnBrk="0" hangingPunct="1">
      <a:defRPr sz="1200" kern="1200">
        <a:solidFill>
          <a:schemeClr val="tx1"/>
        </a:solidFill>
        <a:latin typeface="+mn-lt"/>
        <a:ea typeface="+mn-ea"/>
        <a:cs typeface="+mn-cs"/>
      </a:defRPr>
    </a:lvl8pPr>
    <a:lvl9pPr marL="3656411" algn="l" defTabSz="91410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1</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65666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txBox="1">
            <a:spLocks noGrp="1"/>
          </p:cNvSpPr>
          <p:nvPr>
            <p:ph type="body" idx="1"/>
          </p:nvPr>
        </p:nvSpPr>
        <p:spPr>
          <a:xfrm>
            <a:off x="685801" y="4343400"/>
            <a:ext cx="54864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
        <p:nvSpPr>
          <p:cNvPr id="908" name="Shape 9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txBox="1">
            <a:spLocks noGrp="1"/>
          </p:cNvSpPr>
          <p:nvPr>
            <p:ph type="body" idx="1"/>
          </p:nvPr>
        </p:nvSpPr>
        <p:spPr>
          <a:xfrm>
            <a:off x="685801"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04" name="Shape 7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5" name="Shape 715"/>
          <p:cNvSpPr txBox="1">
            <a:spLocks noGrp="1"/>
          </p:cNvSpPr>
          <p:nvPr>
            <p:ph type="body" idx="1"/>
          </p:nvPr>
        </p:nvSpPr>
        <p:spPr>
          <a:xfrm>
            <a:off x="685801"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i="0" u="none" strike="noStrike" cap="none">
                <a:solidFill>
                  <a:schemeClr val="dk1"/>
                </a:solidFill>
                <a:latin typeface="Calibri"/>
                <a:ea typeface="Calibri"/>
                <a:cs typeface="Calibri"/>
                <a:sym typeface="Calibri"/>
              </a:rPr>
              <a:t>TRAINERS NOTES講師備註</a:t>
            </a: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This is a wrap up slide – a chance for you to summarize the key points side by side.這張投影片是小結論，你可以再度說明重點。</a:t>
            </a:r>
          </a:p>
        </p:txBody>
      </p:sp>
      <p:sp>
        <p:nvSpPr>
          <p:cNvPr id="716" name="Shape 716"/>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ea typeface="Calibri"/>
                <a:cs typeface="Calibri"/>
                <a:sym typeface="Calibri"/>
              </a:rPr>
              <a:pPr/>
              <a:t>3</a:t>
            </a:fld>
            <a:endParaRPr lang="en-US">
              <a:solidFill>
                <a:prstClr val="black"/>
              </a:solidFill>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pPr>
              <a:defRPr>
                <a:latin typeface="SimSun"/>
                <a:ea typeface="SimSun"/>
                <a:cs typeface="SimSun"/>
                <a:sym typeface="SimSun"/>
              </a:defRPr>
            </a:pPr>
            <a:r>
              <a:t>人口及家庭統計</a:t>
            </a:r>
          </a:p>
          <a:p>
            <a:r>
              <a:t>http://www.statistics.gov.hk/pub/B10600082015XXXXB0100.pdf</a:t>
            </a:r>
          </a:p>
          <a:p>
            <a:endParaRPr/>
          </a:p>
          <a:p>
            <a:pPr>
              <a:defRPr>
                <a:latin typeface="SimSun"/>
                <a:ea typeface="SimSun"/>
                <a:cs typeface="SimSun"/>
                <a:sym typeface="SimSun"/>
              </a:defRPr>
            </a:pPr>
            <a:r>
              <a:t>家庭支出調查</a:t>
            </a:r>
          </a:p>
          <a:p>
            <a:r>
              <a:t>http://www.statistics.gov.hk/pub/B11303012015AN15B0100.pdf</a:t>
            </a:r>
          </a:p>
        </p:txBody>
      </p:sp>
    </p:spTree>
    <p:extLst>
      <p:ext uri="{BB962C8B-B14F-4D97-AF65-F5344CB8AC3E}">
        <p14:creationId xmlns:p14="http://schemas.microsoft.com/office/powerpoint/2010/main" val="86200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8</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1083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idx="10"/>
          </p:nvPr>
        </p:nvSpPr>
        <p:spPr/>
        <p:txBody>
          <a:bodyPr/>
          <a:lstStyle/>
          <a:p>
            <a:fld id="{00000000-1234-1234-1234-123412341234}" type="slidenum">
              <a:rPr lang="en-US" smtClean="0">
                <a:solidFill>
                  <a:prstClr val="black"/>
                </a:solidFill>
                <a:ea typeface="Calibri"/>
                <a:cs typeface="Calibri"/>
                <a:sym typeface="Calibri"/>
              </a:rPr>
              <a:pPr/>
              <a:t>9</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311502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8" name="Shape 788"/>
          <p:cNvSpPr txBox="1">
            <a:spLocks noGrp="1"/>
          </p:cNvSpPr>
          <p:nvPr>
            <p:ph type="body" idx="1"/>
          </p:nvPr>
        </p:nvSpPr>
        <p:spPr>
          <a:xfrm>
            <a:off x="685801"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i="0" u="none" strike="noStrike" cap="none">
                <a:solidFill>
                  <a:schemeClr val="dk1"/>
                </a:solidFill>
                <a:latin typeface="Calibri"/>
                <a:ea typeface="Calibri"/>
                <a:cs typeface="Calibri"/>
                <a:sym typeface="Calibri"/>
              </a:rPr>
              <a:t>TRAINERS NOTES:</a:t>
            </a:r>
          </a:p>
          <a:p>
            <a:pPr marL="171450" marR="0" lvl="0" indent="-171450" algn="l" rtl="0">
              <a:spcBef>
                <a:spcPts val="0"/>
              </a:spcBef>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Best of all, we aren’t asking you to sacrifice quality or price.  Our exclusive brands are superior products, with better prices than the competition and we pay you Cashback for purchasing them.</a:t>
            </a:r>
          </a:p>
          <a:p>
            <a:pPr marL="171450" marR="0" lvl="0" indent="-171450" algn="l" rtl="0">
              <a:spcBef>
                <a:spcPts val="0"/>
              </a:spcBef>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Not to mention, by choosing these superior products, you are funding your Shopping Annuity</a:t>
            </a:r>
          </a:p>
        </p:txBody>
      </p:sp>
      <p:sp>
        <p:nvSpPr>
          <p:cNvPr id="789" name="Shape 789"/>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ea typeface="Calibri"/>
                <a:cs typeface="Calibri"/>
                <a:sym typeface="Calibri"/>
              </a:rPr>
              <a:pPr/>
              <a:t>15</a:t>
            </a:fld>
            <a:endParaRPr lang="en-US">
              <a:solidFill>
                <a:prstClr val="black"/>
              </a:solidFill>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9327">
              <a:spcBef>
                <a:spcPct val="0"/>
              </a:spcBef>
            </a:pPr>
            <a:r>
              <a:rPr lang="en-US" b="1">
                <a:latin typeface="Calibri" charset="0"/>
              </a:rPr>
              <a:t>TRAINERS NOTES:</a:t>
            </a:r>
          </a:p>
          <a:p>
            <a:pPr defTabSz="469327">
              <a:spcBef>
                <a:spcPct val="0"/>
              </a:spcBef>
              <a:buFontTx/>
              <a:buChar char="•"/>
            </a:pPr>
            <a:r>
              <a:rPr lang="en-US">
                <a:latin typeface="Calibri" charset="0"/>
              </a:rPr>
              <a:t>The 4% Rule is a popular investment-income strategy that says as long as you withdraw no more than </a:t>
            </a:r>
            <a:r>
              <a:rPr lang="en-US" b="1">
                <a:latin typeface="Calibri" charset="0"/>
              </a:rPr>
              <a:t>4</a:t>
            </a:r>
            <a:r>
              <a:rPr lang="en-US">
                <a:latin typeface="Calibri" charset="0"/>
              </a:rPr>
              <a:t>% of your initial portfolio, adjusted </a:t>
            </a:r>
            <a:r>
              <a:rPr lang="en-US" b="1">
                <a:latin typeface="Calibri" charset="0"/>
              </a:rPr>
              <a:t>for</a:t>
            </a:r>
            <a:r>
              <a:rPr lang="en-US">
                <a:latin typeface="Calibri" charset="0"/>
              </a:rPr>
              <a:t> inflation, on an annual basis during your retirement years, you shouldn't run out of money.</a:t>
            </a:r>
          </a:p>
          <a:p>
            <a:pPr defTabSz="469327">
              <a:spcBef>
                <a:spcPct val="0"/>
              </a:spcBef>
              <a:buFontTx/>
              <a:buChar char="•"/>
            </a:pPr>
            <a:r>
              <a:rPr lang="en-US">
                <a:latin typeface="Calibri" charset="0"/>
              </a:rPr>
              <a:t>Take a look at what it would take to create a $4,600/month payment to yourself at retirement, following this rule.  It would take $450,000 in the bank!  Would you have that money saved up by retirement?</a:t>
            </a:r>
          </a:p>
          <a:p>
            <a:pPr defTabSz="469327">
              <a:spcBef>
                <a:spcPct val="0"/>
              </a:spcBef>
              <a:buFontTx/>
              <a:buChar char="•"/>
            </a:pPr>
            <a:r>
              <a:rPr lang="en-US">
                <a:latin typeface="Calibri" charset="0"/>
              </a:rPr>
              <a:t>Most Americans are living paycheck to paycheck with little to no savings.  How will they get it done?  The answer is that most won</a:t>
            </a:r>
            <a:r>
              <a:rPr lang="ja-JP" altLang="en-US">
                <a:latin typeface="Calibri" charset="0"/>
              </a:rPr>
              <a:t>’</a:t>
            </a:r>
            <a:r>
              <a:rPr lang="en-US" altLang="ja-JP">
                <a:latin typeface="Calibri" charset="0"/>
              </a:rPr>
              <a:t>t, and therefore will never have the 4% rule as a viable retirement option.</a:t>
            </a:r>
          </a:p>
          <a:p>
            <a:pPr defTabSz="469327">
              <a:spcBef>
                <a:spcPct val="0"/>
              </a:spcBef>
              <a:buFontTx/>
              <a:buChar char="•"/>
            </a:pPr>
            <a:r>
              <a:rPr lang="en-US">
                <a:latin typeface="Calibri" charset="0"/>
              </a:rPr>
              <a:t>With Market America, you could create a $4,600 / month asset as an executive coordinator or master coordinator.  And even more, after 2-3 years of following our proven plan you could create a residual income of $1,420,000 / year.  That is the equivalent of living off of 4% of a $5MILLION asset in the bank!</a:t>
            </a:r>
          </a:p>
          <a:p>
            <a:pPr defTabSz="469327">
              <a:spcBef>
                <a:spcPct val="0"/>
              </a:spcBef>
              <a:buFontTx/>
              <a:buChar char="•"/>
            </a:pPr>
            <a:r>
              <a:rPr lang="en-US">
                <a:latin typeface="Calibri" charset="0"/>
              </a:rPr>
              <a:t>Think even further – if you built the UnFranchise as a way to enjoy residual income because you didn</a:t>
            </a:r>
            <a:r>
              <a:rPr lang="ja-JP" altLang="en-US">
                <a:latin typeface="Calibri" charset="0"/>
              </a:rPr>
              <a:t>’</a:t>
            </a:r>
            <a:r>
              <a:rPr lang="en-US" altLang="ja-JP">
                <a:latin typeface="Calibri" charset="0"/>
              </a:rPr>
              <a:t>t have the savings to participate in the 4% rule, now you can create the savings and earn both – the Residual Income from your UnFranchise and the 4% off the income you save!</a:t>
            </a:r>
            <a:endParaRPr lang="en-US">
              <a:latin typeface="Calibri"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500">
                <a:solidFill>
                  <a:schemeClr val="tx1"/>
                </a:solidFill>
                <a:latin typeface="Franklin Gothic Book" charset="0"/>
                <a:ea typeface="ＭＳ Ｐゴシック" charset="0"/>
                <a:cs typeface="ＭＳ Ｐゴシック" charset="0"/>
              </a:defRPr>
            </a:lvl1pPr>
            <a:lvl2pPr marL="765313" indent="-294351" eaLnBrk="0" hangingPunct="0">
              <a:defRPr kumimoji="1" sz="2500">
                <a:solidFill>
                  <a:schemeClr val="tx1"/>
                </a:solidFill>
                <a:latin typeface="Franklin Gothic Book" charset="0"/>
                <a:ea typeface="ＭＳ Ｐゴシック" charset="0"/>
              </a:defRPr>
            </a:lvl2pPr>
            <a:lvl3pPr marL="1177404" indent="-235481" eaLnBrk="0" hangingPunct="0">
              <a:defRPr kumimoji="1" sz="2500">
                <a:solidFill>
                  <a:schemeClr val="tx1"/>
                </a:solidFill>
                <a:latin typeface="Franklin Gothic Book" charset="0"/>
                <a:ea typeface="ＭＳ Ｐゴシック" charset="0"/>
              </a:defRPr>
            </a:lvl3pPr>
            <a:lvl4pPr marL="1648366" indent="-235481" eaLnBrk="0" hangingPunct="0">
              <a:defRPr kumimoji="1" sz="2500">
                <a:solidFill>
                  <a:schemeClr val="tx1"/>
                </a:solidFill>
                <a:latin typeface="Franklin Gothic Book" charset="0"/>
                <a:ea typeface="ＭＳ Ｐゴシック" charset="0"/>
              </a:defRPr>
            </a:lvl4pPr>
            <a:lvl5pPr marL="2119328" indent="-235481" eaLnBrk="0" hangingPunct="0">
              <a:defRPr kumimoji="1" sz="2500">
                <a:solidFill>
                  <a:schemeClr val="tx1"/>
                </a:solidFill>
                <a:latin typeface="Franklin Gothic Book" charset="0"/>
                <a:ea typeface="ＭＳ Ｐゴシック" charset="0"/>
              </a:defRPr>
            </a:lvl5pPr>
            <a:lvl6pPr marL="2590289" indent="-235481" eaLnBrk="0" fontAlgn="base" hangingPunct="0">
              <a:spcBef>
                <a:spcPct val="0"/>
              </a:spcBef>
              <a:spcAft>
                <a:spcPct val="0"/>
              </a:spcAft>
              <a:defRPr kumimoji="1" sz="2500">
                <a:solidFill>
                  <a:schemeClr val="tx1"/>
                </a:solidFill>
                <a:latin typeface="Franklin Gothic Book" charset="0"/>
                <a:ea typeface="ＭＳ Ｐゴシック" charset="0"/>
              </a:defRPr>
            </a:lvl6pPr>
            <a:lvl7pPr marL="3061251" indent="-235481" eaLnBrk="0" fontAlgn="base" hangingPunct="0">
              <a:spcBef>
                <a:spcPct val="0"/>
              </a:spcBef>
              <a:spcAft>
                <a:spcPct val="0"/>
              </a:spcAft>
              <a:defRPr kumimoji="1" sz="2500">
                <a:solidFill>
                  <a:schemeClr val="tx1"/>
                </a:solidFill>
                <a:latin typeface="Franklin Gothic Book" charset="0"/>
                <a:ea typeface="ＭＳ Ｐゴシック" charset="0"/>
              </a:defRPr>
            </a:lvl7pPr>
            <a:lvl8pPr marL="3532213" indent="-235481" eaLnBrk="0" fontAlgn="base" hangingPunct="0">
              <a:spcBef>
                <a:spcPct val="0"/>
              </a:spcBef>
              <a:spcAft>
                <a:spcPct val="0"/>
              </a:spcAft>
              <a:defRPr kumimoji="1" sz="2500">
                <a:solidFill>
                  <a:schemeClr val="tx1"/>
                </a:solidFill>
                <a:latin typeface="Franklin Gothic Book" charset="0"/>
                <a:ea typeface="ＭＳ Ｐゴシック" charset="0"/>
              </a:defRPr>
            </a:lvl8pPr>
            <a:lvl9pPr marL="4003175" indent="-235481" eaLnBrk="0" fontAlgn="base" hangingPunct="0">
              <a:spcBef>
                <a:spcPct val="0"/>
              </a:spcBef>
              <a:spcAft>
                <a:spcPct val="0"/>
              </a:spcAft>
              <a:defRPr kumimoji="1" sz="2500">
                <a:solidFill>
                  <a:schemeClr val="tx1"/>
                </a:solidFill>
                <a:latin typeface="Franklin Gothic Book" charset="0"/>
                <a:ea typeface="ＭＳ Ｐゴシック" charset="0"/>
              </a:defRPr>
            </a:lvl9pPr>
          </a:lstStyle>
          <a:p>
            <a:pPr>
              <a:defRPr/>
            </a:pPr>
            <a:fld id="{E33BC660-FF7F-204A-8569-024E8FD38AD0}" type="slidenum">
              <a:rPr lang="en-US" sz="1200">
                <a:solidFill>
                  <a:prstClr val="black"/>
                </a:solidFill>
                <a:latin typeface="Calibri" charset="0"/>
              </a:rPr>
              <a:pPr>
                <a:defRPr/>
              </a:pPr>
              <a:t>23</a:t>
            </a:fld>
            <a:endParaRPr lang="en-US" sz="1200">
              <a:solidFill>
                <a:prstClr val="black"/>
              </a:solidFill>
              <a:latin typeface="Calibri" charset="0"/>
            </a:endParaRPr>
          </a:p>
        </p:txBody>
      </p:sp>
    </p:spTree>
    <p:extLst>
      <p:ext uri="{BB962C8B-B14F-4D97-AF65-F5344CB8AC3E}">
        <p14:creationId xmlns:p14="http://schemas.microsoft.com/office/powerpoint/2010/main" val="1751937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Shape 8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3" name="Shape 883"/>
          <p:cNvSpPr txBox="1">
            <a:spLocks noGrp="1"/>
          </p:cNvSpPr>
          <p:nvPr>
            <p:ph type="body" idx="1"/>
          </p:nvPr>
        </p:nvSpPr>
        <p:spPr>
          <a:xfrm>
            <a:off x="685801"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1" i="0" u="none" strike="noStrike" cap="none">
                <a:solidFill>
                  <a:schemeClr val="dk1"/>
                </a:solidFill>
                <a:latin typeface="Calibri"/>
                <a:ea typeface="Calibri"/>
                <a:cs typeface="Calibri"/>
                <a:sym typeface="Calibri"/>
              </a:rPr>
              <a:t>TRAINERS NOTES:</a:t>
            </a:r>
          </a:p>
          <a:p>
            <a:pPr marL="171450" marR="0" lvl="0" indent="-171450" algn="l" rtl="0">
              <a:spcBef>
                <a:spcPts val="0"/>
              </a:spcBef>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How can you keep your hard earned assets in the family?  </a:t>
            </a:r>
          </a:p>
          <a:p>
            <a:pPr marL="171450" marR="0" lvl="0" indent="-171450" algn="l" rtl="0">
              <a:spcBef>
                <a:spcPts val="0"/>
              </a:spcBef>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Your UnFranchise is a willable asset and can be willed to family and generations to come. </a:t>
            </a:r>
          </a:p>
          <a:p>
            <a:pPr marL="171450" marR="0" lvl="0" indent="-171450" algn="l" rtl="0">
              <a:spcBef>
                <a:spcPts val="0"/>
              </a:spcBef>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884" name="Shape 884"/>
          <p:cNvSpPr txBox="1">
            <a:spLocks noGrp="1"/>
          </p:cNvSpPr>
          <p:nvPr>
            <p:ph type="sldNum" idx="12"/>
          </p:nvPr>
        </p:nvSpPr>
        <p:spPr>
          <a:xfrm>
            <a:off x="3884614" y="8685213"/>
            <a:ext cx="2971800" cy="457200"/>
          </a:xfrm>
          <a:prstGeom prst="rect">
            <a:avLst/>
          </a:prstGeom>
          <a:noFill/>
          <a:ln>
            <a:noFill/>
          </a:ln>
        </p:spPr>
        <p:txBody>
          <a:bodyPr wrap="square" lIns="91425" tIns="45700" rIns="91425" bIns="45700" anchor="b" anchorCtr="0">
            <a:noAutofit/>
          </a:bodyPr>
          <a:lstStyle/>
          <a:p>
            <a:fld id="{00000000-1234-1234-1234-123412341234}" type="slidenum">
              <a:rPr lang="en-US">
                <a:solidFill>
                  <a:prstClr val="black"/>
                </a:solidFill>
                <a:ea typeface="Calibri"/>
                <a:cs typeface="Calibri"/>
                <a:sym typeface="Calibri"/>
              </a:rPr>
              <a:pPr/>
              <a:t>24</a:t>
            </a:fld>
            <a:endParaRPr lang="en-US">
              <a:solidFill>
                <a:prstClr val="black"/>
              </a:solidFill>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E46B9B-FA16-5947-87D9-0D79A55A53C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19FDC622-B392-2F46-BD55-F9DBD6FCCDC1}"/>
              </a:ext>
            </a:extLst>
          </p:cNvPr>
          <p:cNvSpPr>
            <a:spLocks noGrp="1"/>
          </p:cNvSpPr>
          <p:nvPr>
            <p:ph type="subTitle" idx="1"/>
          </p:nvPr>
        </p:nvSpPr>
        <p:spPr>
          <a:xfrm>
            <a:off x="1143000" y="2701528"/>
            <a:ext cx="6858000" cy="1241822"/>
          </a:xfrm>
        </p:spPr>
        <p:txBody>
          <a:bodyPr/>
          <a:lstStyle>
            <a:lvl1pPr marL="0" indent="0" algn="ctr">
              <a:buNone/>
              <a:defRPr sz="1800"/>
            </a:lvl1pPr>
            <a:lvl2pPr marL="342497" indent="0" algn="ctr">
              <a:buNone/>
              <a:defRPr sz="1500"/>
            </a:lvl2pPr>
            <a:lvl3pPr marL="685035" indent="0" algn="ctr">
              <a:buNone/>
              <a:defRPr sz="1400"/>
            </a:lvl3pPr>
            <a:lvl4pPr marL="1027553" indent="0" algn="ctr">
              <a:buNone/>
              <a:defRPr sz="1200"/>
            </a:lvl4pPr>
            <a:lvl5pPr marL="1370070" indent="0" algn="ctr">
              <a:buNone/>
              <a:defRPr sz="1200"/>
            </a:lvl5pPr>
            <a:lvl6pPr marL="1712609" indent="0" algn="ctr">
              <a:buNone/>
              <a:defRPr sz="1200"/>
            </a:lvl6pPr>
            <a:lvl7pPr marL="2055104" indent="0" algn="ctr">
              <a:buNone/>
              <a:defRPr sz="1200"/>
            </a:lvl7pPr>
            <a:lvl8pPr marL="2397600" indent="0" algn="ctr">
              <a:buNone/>
              <a:defRPr sz="1200"/>
            </a:lvl8pPr>
            <a:lvl9pPr marL="2740097"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F17BFFF-EA2F-F34A-8EC3-69120658C707}"/>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02DD2DA-3B8A-4D4C-98F5-327326B936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A6D287D-467F-AD43-BD35-353DCF5826D6}"/>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119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5085C0-3E9A-D74D-AC7A-53E80C6367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55C7DEC-7DBA-1148-B0A6-E9D2BBC77B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01966D-7B9D-0D4D-812F-81C8B5A20555}"/>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09B71F7-36F2-CE47-98B2-55813EC4937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EF211B8-CBCB-C741-8801-7E3F2AD4D56C}"/>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48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15D1CF3-957B-2949-9CBB-369AAA054419}"/>
              </a:ext>
            </a:extLst>
          </p:cNvPr>
          <p:cNvSpPr>
            <a:spLocks noGrp="1"/>
          </p:cNvSpPr>
          <p:nvPr>
            <p:ph type="title" orient="vert"/>
          </p:nvPr>
        </p:nvSpPr>
        <p:spPr>
          <a:xfrm>
            <a:off x="6543676" y="273889"/>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D418F3-8F9E-8347-A935-0791340B963B}"/>
              </a:ext>
            </a:extLst>
          </p:cNvPr>
          <p:cNvSpPr>
            <a:spLocks noGrp="1"/>
          </p:cNvSpPr>
          <p:nvPr>
            <p:ph type="body" orient="vert" idx="1"/>
          </p:nvPr>
        </p:nvSpPr>
        <p:spPr>
          <a:xfrm>
            <a:off x="628652" y="273889"/>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CDB571C-4900-C244-ADE7-BD3155AF6EB1}"/>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E4C419E-B283-E944-A3B3-FFBC1D4B0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A6E1971-58A7-F545-8954-8F26D4B96F17}"/>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583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143000" y="841772"/>
            <a:ext cx="6858000" cy="1790700"/>
          </a:xfrm>
          <a:prstGeom prst="rect">
            <a:avLst/>
          </a:prstGeom>
          <a:noFill/>
          <a:ln>
            <a:noFill/>
          </a:ln>
        </p:spPr>
        <p:txBody>
          <a:bodyPr wrap="square" lIns="91351" tIns="91351" rIns="91351" bIns="91351" anchor="b" anchorCtr="0"/>
          <a:lstStyle>
            <a:lvl1pPr marL="0" marR="0" lvl="0" indent="0" algn="ctr" rtl="0">
              <a:lnSpc>
                <a:spcPct val="90000"/>
              </a:lnSpc>
              <a:spcBef>
                <a:spcPts val="0"/>
              </a:spcBef>
              <a:buClr>
                <a:schemeClr val="dk1"/>
              </a:buClr>
              <a:buSzPts val="14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7" name="Shape 17"/>
          <p:cNvSpPr txBox="1">
            <a:spLocks noGrp="1"/>
          </p:cNvSpPr>
          <p:nvPr>
            <p:ph type="subTitle" idx="1"/>
          </p:nvPr>
        </p:nvSpPr>
        <p:spPr>
          <a:xfrm>
            <a:off x="1143000" y="2701528"/>
            <a:ext cx="6858000" cy="1241822"/>
          </a:xfrm>
          <a:prstGeom prst="rect">
            <a:avLst/>
          </a:prstGeom>
          <a:noFill/>
          <a:ln>
            <a:noFill/>
          </a:ln>
        </p:spPr>
        <p:txBody>
          <a:bodyPr wrap="square" lIns="91351" tIns="91351" rIns="91351" bIns="91351" anchor="t" anchorCtr="0"/>
          <a:lstStyle>
            <a:lvl1pPr marL="0" marR="0" lvl="0" indent="0" algn="ctr" rtl="0">
              <a:lnSpc>
                <a:spcPct val="90000"/>
              </a:lnSpc>
              <a:spcBef>
                <a:spcPts val="750"/>
              </a:spcBef>
              <a:buClr>
                <a:schemeClr val="dk1"/>
              </a:buClr>
              <a:buSzPts val="2100"/>
              <a:buFont typeface="Arial"/>
              <a:buNone/>
              <a:defRPr sz="1800" b="0" i="0" u="none" strike="noStrike" cap="none">
                <a:solidFill>
                  <a:schemeClr val="dk1"/>
                </a:solidFill>
                <a:latin typeface="Calibri"/>
                <a:ea typeface="Calibri"/>
                <a:cs typeface="Calibri"/>
                <a:sym typeface="Calibri"/>
              </a:defRPr>
            </a:lvl1pPr>
            <a:lvl2pPr marL="342569" marR="0" lvl="1" indent="0" algn="ctr" rtl="0">
              <a:lnSpc>
                <a:spcPct val="90000"/>
              </a:lnSpc>
              <a:spcBef>
                <a:spcPts val="375"/>
              </a:spcBef>
              <a:buClr>
                <a:schemeClr val="dk1"/>
              </a:buClr>
              <a:buSzPts val="1800"/>
              <a:buFont typeface="Arial"/>
              <a:buNone/>
              <a:defRPr sz="1500" b="0" i="0" u="none" strike="noStrike" cap="none">
                <a:solidFill>
                  <a:schemeClr val="dk1"/>
                </a:solidFill>
                <a:latin typeface="Calibri"/>
                <a:ea typeface="Calibri"/>
                <a:cs typeface="Calibri"/>
                <a:sym typeface="Calibri"/>
              </a:defRPr>
            </a:lvl2pPr>
            <a:lvl3pPr marL="685171" marR="0" lvl="2" indent="0" algn="ctr" rtl="0">
              <a:lnSpc>
                <a:spcPct val="90000"/>
              </a:lnSpc>
              <a:spcBef>
                <a:spcPts val="375"/>
              </a:spcBef>
              <a:buClr>
                <a:schemeClr val="dk1"/>
              </a:buClr>
              <a:buSzPts val="1500"/>
              <a:buFont typeface="Arial"/>
              <a:buNone/>
              <a:defRPr sz="1400" b="0" i="0" u="none" strike="noStrike" cap="none">
                <a:solidFill>
                  <a:schemeClr val="dk1"/>
                </a:solidFill>
                <a:latin typeface="Calibri"/>
                <a:ea typeface="Calibri"/>
                <a:cs typeface="Calibri"/>
                <a:sym typeface="Calibri"/>
              </a:defRPr>
            </a:lvl3pPr>
            <a:lvl4pPr marL="1027757" marR="0" lvl="3"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4pPr>
            <a:lvl5pPr marL="1370342" marR="0" lvl="4"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5pPr>
            <a:lvl6pPr marL="1712945" marR="0" lvl="5"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6pPr>
            <a:lvl7pPr marL="2055512" marR="0" lvl="6"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7pPr>
            <a:lvl8pPr marL="2398080" marR="0" lvl="7"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8pPr>
            <a:lvl9pPr marL="2740649" marR="0" lvl="8" indent="0" algn="ctr" rtl="0">
              <a:lnSpc>
                <a:spcPct val="90000"/>
              </a:lnSpc>
              <a:spcBef>
                <a:spcPts val="375"/>
              </a:spcBef>
              <a:buClr>
                <a:schemeClr val="dk1"/>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b="0" i="0" u="none" strike="noStrike" cap="none">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b="0" i="0" u="none" strike="noStrike" cap="none">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66626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28650" y="273844"/>
            <a:ext cx="7886700" cy="994172"/>
          </a:xfrm>
          <a:prstGeom prst="rect">
            <a:avLst/>
          </a:prstGeom>
          <a:noFill/>
          <a:ln>
            <a:noFill/>
          </a:ln>
        </p:spPr>
        <p:txBody>
          <a:bodyPr wrap="square" lIns="91351" tIns="91351" rIns="91351" bIns="91351"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3" name="Shape 23"/>
          <p:cNvSpPr txBox="1">
            <a:spLocks noGrp="1"/>
          </p:cNvSpPr>
          <p:nvPr>
            <p:ph type="body" idx="1"/>
          </p:nvPr>
        </p:nvSpPr>
        <p:spPr>
          <a:xfrm>
            <a:off x="628650" y="1369219"/>
            <a:ext cx="7886700" cy="3263504"/>
          </a:xfrm>
          <a:prstGeom prst="rect">
            <a:avLst/>
          </a:prstGeom>
          <a:noFill/>
          <a:ln>
            <a:noFill/>
          </a:ln>
        </p:spPr>
        <p:txBody>
          <a:bodyPr wrap="square" lIns="91351" tIns="91351" rIns="91351" bIns="91351" anchor="t" anchorCtr="0"/>
          <a:lstStyle>
            <a:lvl1pPr marL="171302" marR="0" lvl="0" indent="-38063"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3905" marR="0" lvl="1" indent="-57095"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472" marR="0" lvl="2"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040" marR="0" lvl="3"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609" marR="0" lvl="4"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211" marR="0" lvl="5"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6797" marR="0" lvl="6"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382" marR="0" lvl="7"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1985" marR="0" lvl="8"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b="0" i="0" u="none" strike="noStrike" cap="none">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b="0" i="0" u="none" strike="noStrike" cap="none">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30769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3888" y="1282342"/>
            <a:ext cx="7886700" cy="2139553"/>
          </a:xfrm>
          <a:prstGeom prst="rect">
            <a:avLst/>
          </a:prstGeom>
          <a:noFill/>
          <a:ln>
            <a:noFill/>
          </a:ln>
        </p:spPr>
        <p:txBody>
          <a:bodyPr wrap="square" lIns="91351" tIns="91351" rIns="91351" bIns="91351" anchor="b" anchorCtr="0"/>
          <a:lstStyle>
            <a:lvl1pPr marL="0" marR="0" lvl="0" indent="0" algn="l" rtl="0">
              <a:lnSpc>
                <a:spcPct val="90000"/>
              </a:lnSpc>
              <a:spcBef>
                <a:spcPts val="0"/>
              </a:spcBef>
              <a:buClr>
                <a:schemeClr val="dk1"/>
              </a:buClr>
              <a:buSzPts val="1400"/>
              <a:buFont typeface="Calibri"/>
              <a:buNone/>
              <a:defRPr sz="45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29" name="Shape 29"/>
          <p:cNvSpPr txBox="1">
            <a:spLocks noGrp="1"/>
          </p:cNvSpPr>
          <p:nvPr>
            <p:ph type="body" idx="1"/>
          </p:nvPr>
        </p:nvSpPr>
        <p:spPr>
          <a:xfrm>
            <a:off x="623888" y="3442099"/>
            <a:ext cx="7886700" cy="1125140"/>
          </a:xfrm>
          <a:prstGeom prst="rect">
            <a:avLst/>
          </a:prstGeom>
          <a:noFill/>
          <a:ln>
            <a:noFill/>
          </a:ln>
        </p:spPr>
        <p:txBody>
          <a:bodyPr wrap="square" lIns="91351" tIns="91351" rIns="91351" bIns="91351" anchor="t" anchorCtr="0"/>
          <a:lstStyle>
            <a:lvl1pPr marL="0" marR="0" lvl="0" indent="0" algn="l" rtl="0">
              <a:lnSpc>
                <a:spcPct val="90000"/>
              </a:lnSpc>
              <a:spcBef>
                <a:spcPts val="750"/>
              </a:spcBef>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342569" marR="0" lvl="1" indent="0" algn="l" rtl="0">
              <a:lnSpc>
                <a:spcPct val="90000"/>
              </a:lnSpc>
              <a:spcBef>
                <a:spcPts val="375"/>
              </a:spcBef>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685171" marR="0" lvl="2" indent="0" algn="l" rtl="0">
              <a:lnSpc>
                <a:spcPct val="90000"/>
              </a:lnSpc>
              <a:spcBef>
                <a:spcPts val="375"/>
              </a:spcBef>
              <a:buClr>
                <a:srgbClr val="888888"/>
              </a:buClr>
              <a:buSzPts val="1500"/>
              <a:buFont typeface="Arial"/>
              <a:buNone/>
              <a:defRPr sz="1400" b="0" i="0" u="none" strike="noStrike" cap="none">
                <a:solidFill>
                  <a:srgbClr val="888888"/>
                </a:solidFill>
                <a:latin typeface="Calibri"/>
                <a:ea typeface="Calibri"/>
                <a:cs typeface="Calibri"/>
                <a:sym typeface="Calibri"/>
              </a:defRPr>
            </a:lvl3pPr>
            <a:lvl4pPr marL="1027757" marR="0" lvl="3"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4pPr>
            <a:lvl5pPr marL="1370342" marR="0" lvl="4"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5pPr>
            <a:lvl6pPr marL="1712945" marR="0" lvl="5"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6pPr>
            <a:lvl7pPr marL="2055512" marR="0" lvl="6"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7pPr>
            <a:lvl8pPr marL="2398080" marR="0" lvl="7"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8pPr>
            <a:lvl9pPr marL="2740649" marR="0" lvl="8" indent="0" algn="l" rtl="0">
              <a:lnSpc>
                <a:spcPct val="90000"/>
              </a:lnSpc>
              <a:spcBef>
                <a:spcPts val="375"/>
              </a:spcBef>
              <a:buClr>
                <a:srgbClr val="888888"/>
              </a:buClr>
              <a:buSzPts val="14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62551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273844"/>
            <a:ext cx="7886700" cy="994172"/>
          </a:xfrm>
          <a:prstGeom prst="rect">
            <a:avLst/>
          </a:prstGeom>
          <a:noFill/>
          <a:ln>
            <a:noFill/>
          </a:ln>
        </p:spPr>
        <p:txBody>
          <a:bodyPr wrap="square" lIns="91351" tIns="91351" rIns="91351" bIns="91351"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35" name="Shape 35"/>
          <p:cNvSpPr txBox="1">
            <a:spLocks noGrp="1"/>
          </p:cNvSpPr>
          <p:nvPr>
            <p:ph type="body" idx="1"/>
          </p:nvPr>
        </p:nvSpPr>
        <p:spPr>
          <a:xfrm>
            <a:off x="628650" y="1369219"/>
            <a:ext cx="3886200" cy="3263504"/>
          </a:xfrm>
          <a:prstGeom prst="rect">
            <a:avLst/>
          </a:prstGeom>
          <a:noFill/>
          <a:ln>
            <a:noFill/>
          </a:ln>
        </p:spPr>
        <p:txBody>
          <a:bodyPr wrap="square" lIns="91351" tIns="91351" rIns="91351" bIns="91351" anchor="t" anchorCtr="0"/>
          <a:lstStyle>
            <a:lvl1pPr marL="171302" marR="0" lvl="0" indent="-38063"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3905" marR="0" lvl="1" indent="-57095"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472" marR="0" lvl="2"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040" marR="0" lvl="3"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609" marR="0" lvl="4"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211" marR="0" lvl="5"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6797" marR="0" lvl="6"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382" marR="0" lvl="7"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1985" marR="0" lvl="8"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369219"/>
            <a:ext cx="3886200" cy="3263504"/>
          </a:xfrm>
          <a:prstGeom prst="rect">
            <a:avLst/>
          </a:prstGeom>
          <a:noFill/>
          <a:ln>
            <a:noFill/>
          </a:ln>
        </p:spPr>
        <p:txBody>
          <a:bodyPr wrap="square" lIns="91351" tIns="91351" rIns="91351" bIns="91351" anchor="t" anchorCtr="0"/>
          <a:lstStyle>
            <a:lvl1pPr marL="171302" marR="0" lvl="0" indent="-38063"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3905" marR="0" lvl="1" indent="-57095"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472" marR="0" lvl="2"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040" marR="0" lvl="3"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609" marR="0" lvl="4"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211" marR="0" lvl="5"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6797" marR="0" lvl="6"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382" marR="0" lvl="7"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1985" marR="0" lvl="8"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51713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29841" y="273844"/>
            <a:ext cx="7886700" cy="994172"/>
          </a:xfrm>
          <a:prstGeom prst="rect">
            <a:avLst/>
          </a:prstGeom>
          <a:noFill/>
          <a:ln>
            <a:noFill/>
          </a:ln>
        </p:spPr>
        <p:txBody>
          <a:bodyPr wrap="square" lIns="91351" tIns="91351" rIns="91351" bIns="91351"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2" name="Shape 42"/>
          <p:cNvSpPr txBox="1">
            <a:spLocks noGrp="1"/>
          </p:cNvSpPr>
          <p:nvPr>
            <p:ph type="body" idx="1"/>
          </p:nvPr>
        </p:nvSpPr>
        <p:spPr>
          <a:xfrm>
            <a:off x="629842" y="1260872"/>
            <a:ext cx="3868340" cy="617934"/>
          </a:xfrm>
          <a:prstGeom prst="rect">
            <a:avLst/>
          </a:prstGeom>
          <a:noFill/>
          <a:ln>
            <a:noFill/>
          </a:ln>
        </p:spPr>
        <p:txBody>
          <a:bodyPr wrap="square" lIns="91351" tIns="91351" rIns="91351" bIns="91351" anchor="b" anchorCtr="0"/>
          <a:lstStyle>
            <a:lvl1pPr marL="0" marR="0" lvl="0" indent="0" algn="l" rtl="0">
              <a:lnSpc>
                <a:spcPct val="90000"/>
              </a:lnSpc>
              <a:spcBef>
                <a:spcPts val="750"/>
              </a:spcBef>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342569" marR="0" lvl="1" indent="0" algn="l" rtl="0">
              <a:lnSpc>
                <a:spcPct val="90000"/>
              </a:lnSpc>
              <a:spcBef>
                <a:spcPts val="375"/>
              </a:spcBef>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685171" marR="0" lvl="2" indent="0" algn="l" rtl="0">
              <a:lnSpc>
                <a:spcPct val="90000"/>
              </a:lnSpc>
              <a:spcBef>
                <a:spcPts val="375"/>
              </a:spcBef>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027757" marR="0" lvl="3"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1370342" marR="0" lvl="4"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1712945" marR="0" lvl="5"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2055512" marR="0" lvl="6"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2398080" marR="0" lvl="7"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2740649" marR="0" lvl="8"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29842" y="1878806"/>
            <a:ext cx="3868340" cy="2763441"/>
          </a:xfrm>
          <a:prstGeom prst="rect">
            <a:avLst/>
          </a:prstGeom>
          <a:noFill/>
          <a:ln>
            <a:noFill/>
          </a:ln>
        </p:spPr>
        <p:txBody>
          <a:bodyPr wrap="square" lIns="91351" tIns="91351" rIns="91351" bIns="91351" anchor="t" anchorCtr="0"/>
          <a:lstStyle>
            <a:lvl1pPr marL="171302" marR="0" lvl="0" indent="-38063"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3905" marR="0" lvl="1" indent="-57095"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472" marR="0" lvl="2"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040" marR="0" lvl="3"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609" marR="0" lvl="4"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211" marR="0" lvl="5"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6797" marR="0" lvl="6"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382" marR="0" lvl="7"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1985" marR="0" lvl="8"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29152" y="1260872"/>
            <a:ext cx="3887391" cy="617934"/>
          </a:xfrm>
          <a:prstGeom prst="rect">
            <a:avLst/>
          </a:prstGeom>
          <a:noFill/>
          <a:ln>
            <a:noFill/>
          </a:ln>
        </p:spPr>
        <p:txBody>
          <a:bodyPr wrap="square" lIns="91351" tIns="91351" rIns="91351" bIns="91351" anchor="b" anchorCtr="0"/>
          <a:lstStyle>
            <a:lvl1pPr marL="0" marR="0" lvl="0" indent="0" algn="l" rtl="0">
              <a:lnSpc>
                <a:spcPct val="90000"/>
              </a:lnSpc>
              <a:spcBef>
                <a:spcPts val="750"/>
              </a:spcBef>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342569" marR="0" lvl="1" indent="0" algn="l" rtl="0">
              <a:lnSpc>
                <a:spcPct val="90000"/>
              </a:lnSpc>
              <a:spcBef>
                <a:spcPts val="375"/>
              </a:spcBef>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685171" marR="0" lvl="2" indent="0" algn="l" rtl="0">
              <a:lnSpc>
                <a:spcPct val="90000"/>
              </a:lnSpc>
              <a:spcBef>
                <a:spcPts val="375"/>
              </a:spcBef>
              <a:buClr>
                <a:schemeClr val="dk1"/>
              </a:buClr>
              <a:buSzPts val="1500"/>
              <a:buFont typeface="Arial"/>
              <a:buNone/>
              <a:defRPr sz="1400" b="1" i="0" u="none" strike="noStrike" cap="none">
                <a:solidFill>
                  <a:schemeClr val="dk1"/>
                </a:solidFill>
                <a:latin typeface="Calibri"/>
                <a:ea typeface="Calibri"/>
                <a:cs typeface="Calibri"/>
                <a:sym typeface="Calibri"/>
              </a:defRPr>
            </a:lvl3pPr>
            <a:lvl4pPr marL="1027757" marR="0" lvl="3"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4pPr>
            <a:lvl5pPr marL="1370342" marR="0" lvl="4"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5pPr>
            <a:lvl6pPr marL="1712945" marR="0" lvl="5"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6pPr>
            <a:lvl7pPr marL="2055512" marR="0" lvl="6"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7pPr>
            <a:lvl8pPr marL="2398080" marR="0" lvl="7"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8pPr>
            <a:lvl9pPr marL="2740649" marR="0" lvl="8" indent="0" algn="l" rtl="0">
              <a:lnSpc>
                <a:spcPct val="90000"/>
              </a:lnSpc>
              <a:spcBef>
                <a:spcPts val="375"/>
              </a:spcBef>
              <a:buClr>
                <a:schemeClr val="dk1"/>
              </a:buClr>
              <a:buSzPts val="14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29152" y="1878806"/>
            <a:ext cx="3887391" cy="2763441"/>
          </a:xfrm>
          <a:prstGeom prst="rect">
            <a:avLst/>
          </a:prstGeom>
          <a:noFill/>
          <a:ln>
            <a:noFill/>
          </a:ln>
        </p:spPr>
        <p:txBody>
          <a:bodyPr wrap="square" lIns="91351" tIns="91351" rIns="91351" bIns="91351" anchor="t" anchorCtr="0"/>
          <a:lstStyle>
            <a:lvl1pPr marL="171302" marR="0" lvl="0" indent="-38063"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3905" marR="0" lvl="1" indent="-57095"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472" marR="0" lvl="2"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040" marR="0" lvl="3"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609" marR="0" lvl="4"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211" marR="0" lvl="5"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6797" marR="0" lvl="6"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382" marR="0" lvl="7"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1985" marR="0" lvl="8"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22915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Only">
    <p:spTree>
      <p:nvGrpSpPr>
        <p:cNvPr id="1" name="Shape 49"/>
        <p:cNvGrpSpPr/>
        <p:nvPr/>
      </p:nvGrpSpPr>
      <p:grpSpPr>
        <a:xfrm>
          <a:off x="0" y="0"/>
          <a:ext cx="0" cy="0"/>
          <a:chOff x="0" y="0"/>
          <a:chExt cx="0" cy="0"/>
        </a:xfrm>
      </p:grpSpPr>
      <p:sp>
        <p:nvSpPr>
          <p:cNvPr id="50" name="Shape 50"/>
          <p:cNvSpPr/>
          <p:nvPr/>
        </p:nvSpPr>
        <p:spPr>
          <a:xfrm>
            <a:off x="0" y="0"/>
            <a:ext cx="9144000" cy="5143500"/>
          </a:xfrm>
          <a:prstGeom prst="rect">
            <a:avLst/>
          </a:prstGeom>
          <a:solidFill>
            <a:schemeClr val="dk1">
              <a:alpha val="80000"/>
            </a:schemeClr>
          </a:solidFill>
          <a:ln>
            <a:noFill/>
          </a:ln>
        </p:spPr>
        <p:txBody>
          <a:bodyPr wrap="square" lIns="68519" tIns="34274" rIns="68519" bIns="34274" anchor="ctr" anchorCtr="0">
            <a:noAutofit/>
          </a:bodyPr>
          <a:lstStyle/>
          <a:p>
            <a:pPr algn="ctr" defTabSz="685188"/>
            <a:endParaRPr sz="1400"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948456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629841" y="342900"/>
            <a:ext cx="2949178" cy="1200150"/>
          </a:xfrm>
          <a:prstGeom prst="rect">
            <a:avLst/>
          </a:prstGeom>
          <a:noFill/>
          <a:ln>
            <a:noFill/>
          </a:ln>
        </p:spPr>
        <p:txBody>
          <a:bodyPr wrap="square" lIns="91351" tIns="91351" rIns="91351" bIns="91351" anchor="b" anchorCtr="0"/>
          <a:lstStyle>
            <a:lvl1pPr marL="0" marR="0" lvl="0" indent="0" algn="l" rtl="0">
              <a:lnSpc>
                <a:spcPct val="90000"/>
              </a:lnSpc>
              <a:spcBef>
                <a:spcPts val="0"/>
              </a:spcBef>
              <a:buClr>
                <a:schemeClr val="dk1"/>
              </a:buClr>
              <a:buSzPts val="1400"/>
              <a:buFont typeface="Calibri"/>
              <a:buNone/>
              <a:defRPr sz="2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7" name="Shape 57"/>
          <p:cNvSpPr txBox="1">
            <a:spLocks noGrp="1"/>
          </p:cNvSpPr>
          <p:nvPr>
            <p:ph type="body" idx="1"/>
          </p:nvPr>
        </p:nvSpPr>
        <p:spPr>
          <a:xfrm>
            <a:off x="3887391" y="740607"/>
            <a:ext cx="4629150" cy="3655219"/>
          </a:xfrm>
          <a:prstGeom prst="rect">
            <a:avLst/>
          </a:prstGeom>
          <a:noFill/>
          <a:ln>
            <a:noFill/>
          </a:ln>
        </p:spPr>
        <p:txBody>
          <a:bodyPr wrap="square" lIns="91351" tIns="91351" rIns="91351" bIns="91351" anchor="t" anchorCtr="0"/>
          <a:lstStyle>
            <a:lvl1pPr marL="171302" marR="0" lvl="0" indent="-19049" algn="l" rtl="0">
              <a:lnSpc>
                <a:spcPct val="90000"/>
              </a:lnSpc>
              <a:spcBef>
                <a:spcPts val="750"/>
              </a:spcBef>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513905" marR="0" lvl="1" indent="-38063" algn="l" rtl="0">
              <a:lnSpc>
                <a:spcPct val="90000"/>
              </a:lnSpc>
              <a:spcBef>
                <a:spcPts val="375"/>
              </a:spcBef>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856472" marR="0" lvl="2" indent="-57095"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199040" marR="0" lvl="3"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1541609" marR="0" lvl="4"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1884211" marR="0" lvl="5"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2226797" marR="0" lvl="6"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2569382" marR="0" lvl="7"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2911985" marR="0" lvl="8"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629841" y="1543052"/>
            <a:ext cx="2949178" cy="2858691"/>
          </a:xfrm>
          <a:prstGeom prst="rect">
            <a:avLst/>
          </a:prstGeom>
          <a:noFill/>
          <a:ln>
            <a:noFill/>
          </a:ln>
        </p:spPr>
        <p:txBody>
          <a:bodyPr wrap="square" lIns="91351" tIns="91351" rIns="91351" bIns="91351" anchor="t" anchorCtr="0"/>
          <a:lstStyle>
            <a:lvl1pPr marL="0" marR="0" lvl="0" indent="0" algn="l" rtl="0">
              <a:lnSpc>
                <a:spcPct val="90000"/>
              </a:lnSpc>
              <a:spcBef>
                <a:spcPts val="750"/>
              </a:spcBef>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342569" marR="0" lvl="1" indent="0" algn="l" rtl="0">
              <a:lnSpc>
                <a:spcPct val="90000"/>
              </a:lnSpc>
              <a:spcBef>
                <a:spcPts val="375"/>
              </a:spcBef>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685171" marR="0" lvl="2" indent="0" algn="l" rtl="0">
              <a:lnSpc>
                <a:spcPct val="90000"/>
              </a:lnSpc>
              <a:spcBef>
                <a:spcPts val="375"/>
              </a:spcBef>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027757" marR="0" lvl="3"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1370342" marR="0" lvl="4"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1712945" marR="0" lvl="5"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2055512" marR="0" lvl="6"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2398080" marR="0" lvl="7"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2740649" marR="0" lvl="8"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71751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29841" y="342900"/>
            <a:ext cx="2949178" cy="1200150"/>
          </a:xfrm>
          <a:prstGeom prst="rect">
            <a:avLst/>
          </a:prstGeom>
          <a:noFill/>
          <a:ln>
            <a:noFill/>
          </a:ln>
        </p:spPr>
        <p:txBody>
          <a:bodyPr wrap="square" lIns="91351" tIns="91351" rIns="91351" bIns="91351" anchor="b" anchorCtr="0"/>
          <a:lstStyle>
            <a:lvl1pPr marL="0" marR="0" lvl="0" indent="0" algn="l" rtl="0">
              <a:lnSpc>
                <a:spcPct val="90000"/>
              </a:lnSpc>
              <a:spcBef>
                <a:spcPts val="0"/>
              </a:spcBef>
              <a:buClr>
                <a:schemeClr val="dk1"/>
              </a:buClr>
              <a:buSzPts val="1400"/>
              <a:buFont typeface="Calibri"/>
              <a:buNone/>
              <a:defRPr sz="24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64" name="Shape 64"/>
          <p:cNvSpPr>
            <a:spLocks noGrp="1"/>
          </p:cNvSpPr>
          <p:nvPr>
            <p:ph type="pic" idx="2"/>
          </p:nvPr>
        </p:nvSpPr>
        <p:spPr>
          <a:xfrm>
            <a:off x="3887391" y="740607"/>
            <a:ext cx="4629150" cy="3655219"/>
          </a:xfrm>
          <a:prstGeom prst="rect">
            <a:avLst/>
          </a:prstGeom>
          <a:noFill/>
          <a:ln>
            <a:noFill/>
          </a:ln>
        </p:spPr>
        <p:txBody>
          <a:bodyPr wrap="square" lIns="91351" tIns="91351" rIns="91351" bIns="91351" anchor="t" anchorCtr="0"/>
          <a:lstStyle>
            <a:lvl1pPr marL="0" marR="0" lvl="0" indent="0" algn="l" rtl="0">
              <a:lnSpc>
                <a:spcPct val="90000"/>
              </a:lnSpc>
              <a:spcBef>
                <a:spcPts val="750"/>
              </a:spcBef>
              <a:buClr>
                <a:schemeClr val="dk1"/>
              </a:buClr>
              <a:buSzPts val="1400"/>
              <a:buFont typeface="Arial"/>
              <a:buNone/>
              <a:defRPr sz="2400" b="0" i="0" u="none" strike="noStrike" cap="none">
                <a:solidFill>
                  <a:schemeClr val="dk1"/>
                </a:solidFill>
                <a:latin typeface="Calibri"/>
                <a:ea typeface="Calibri"/>
                <a:cs typeface="Calibri"/>
                <a:sym typeface="Calibri"/>
              </a:defRPr>
            </a:lvl1pPr>
            <a:lvl2pPr marL="342569" marR="0" lvl="1" indent="0" algn="l" rtl="0">
              <a:lnSpc>
                <a:spcPct val="90000"/>
              </a:lnSpc>
              <a:spcBef>
                <a:spcPts val="375"/>
              </a:spcBef>
              <a:buClr>
                <a:schemeClr val="dk1"/>
              </a:buClr>
              <a:buSzPts val="1400"/>
              <a:buFont typeface="Arial"/>
              <a:buNone/>
              <a:defRPr sz="2100" b="0" i="0" u="none" strike="noStrike" cap="none">
                <a:solidFill>
                  <a:schemeClr val="dk1"/>
                </a:solidFill>
                <a:latin typeface="Calibri"/>
                <a:ea typeface="Calibri"/>
                <a:cs typeface="Calibri"/>
                <a:sym typeface="Calibri"/>
              </a:defRPr>
            </a:lvl2pPr>
            <a:lvl3pPr marL="685171" marR="0" lvl="2" indent="0" algn="l" rtl="0">
              <a:lnSpc>
                <a:spcPct val="90000"/>
              </a:lnSpc>
              <a:spcBef>
                <a:spcPts val="375"/>
              </a:spcBef>
              <a:buClr>
                <a:schemeClr val="dk1"/>
              </a:buClr>
              <a:buSzPts val="1400"/>
              <a:buFont typeface="Arial"/>
              <a:buNone/>
              <a:defRPr sz="1800" b="0" i="0" u="none" strike="noStrike" cap="none">
                <a:solidFill>
                  <a:schemeClr val="dk1"/>
                </a:solidFill>
                <a:latin typeface="Calibri"/>
                <a:ea typeface="Calibri"/>
                <a:cs typeface="Calibri"/>
                <a:sym typeface="Calibri"/>
              </a:defRPr>
            </a:lvl3pPr>
            <a:lvl4pPr marL="1027757" marR="0" lvl="3"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4pPr>
            <a:lvl5pPr marL="1370342" marR="0" lvl="4"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5pPr>
            <a:lvl6pPr marL="1712945" marR="0" lvl="5"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6pPr>
            <a:lvl7pPr marL="2055512" marR="0" lvl="6"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7pPr>
            <a:lvl8pPr marL="2398080" marR="0" lvl="7"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8pPr>
            <a:lvl9pPr marL="2740649" marR="0" lvl="8" indent="0" algn="l" rtl="0">
              <a:lnSpc>
                <a:spcPct val="90000"/>
              </a:lnSpc>
              <a:spcBef>
                <a:spcPts val="375"/>
              </a:spcBef>
              <a:buClr>
                <a:schemeClr val="dk1"/>
              </a:buClr>
              <a:buSzPts val="14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1"/>
          </p:nvPr>
        </p:nvSpPr>
        <p:spPr>
          <a:xfrm>
            <a:off x="629841" y="1543052"/>
            <a:ext cx="2949178" cy="2858691"/>
          </a:xfrm>
          <a:prstGeom prst="rect">
            <a:avLst/>
          </a:prstGeom>
          <a:noFill/>
          <a:ln>
            <a:noFill/>
          </a:ln>
        </p:spPr>
        <p:txBody>
          <a:bodyPr wrap="square" lIns="91351" tIns="91351" rIns="91351" bIns="91351" anchor="t" anchorCtr="0"/>
          <a:lstStyle>
            <a:lvl1pPr marL="0" marR="0" lvl="0" indent="0" algn="l" rtl="0">
              <a:lnSpc>
                <a:spcPct val="90000"/>
              </a:lnSpc>
              <a:spcBef>
                <a:spcPts val="750"/>
              </a:spcBef>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342569" marR="0" lvl="1" indent="0" algn="l" rtl="0">
              <a:lnSpc>
                <a:spcPct val="90000"/>
              </a:lnSpc>
              <a:spcBef>
                <a:spcPts val="375"/>
              </a:spcBef>
              <a:buClr>
                <a:schemeClr val="dk1"/>
              </a:buClr>
              <a:buSzPts val="1800"/>
              <a:buFont typeface="Arial"/>
              <a:buNone/>
              <a:defRPr sz="1100" b="0" i="0" u="none" strike="noStrike" cap="none">
                <a:solidFill>
                  <a:schemeClr val="dk1"/>
                </a:solidFill>
                <a:latin typeface="Calibri"/>
                <a:ea typeface="Calibri"/>
                <a:cs typeface="Calibri"/>
                <a:sym typeface="Calibri"/>
              </a:defRPr>
            </a:lvl2pPr>
            <a:lvl3pPr marL="685171" marR="0" lvl="2" indent="0" algn="l" rtl="0">
              <a:lnSpc>
                <a:spcPct val="90000"/>
              </a:lnSpc>
              <a:spcBef>
                <a:spcPts val="375"/>
              </a:spcBef>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027757" marR="0" lvl="3"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4pPr>
            <a:lvl5pPr marL="1370342" marR="0" lvl="4"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5pPr>
            <a:lvl6pPr marL="1712945" marR="0" lvl="5"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6pPr>
            <a:lvl7pPr marL="2055512" marR="0" lvl="6"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7pPr>
            <a:lvl8pPr marL="2398080" marR="0" lvl="7"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8pPr>
            <a:lvl9pPr marL="2740649" marR="0" lvl="8" indent="0" algn="l" rtl="0">
              <a:lnSpc>
                <a:spcPct val="90000"/>
              </a:lnSpc>
              <a:spcBef>
                <a:spcPts val="375"/>
              </a:spcBef>
              <a:buClr>
                <a:schemeClr val="dk1"/>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82460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488602-7A55-5941-912A-ED464957C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F5DBAD-A4B3-1249-800D-143B05AC1B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751540-5ADC-1A45-8DDA-1757900BE645}"/>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EDA8B6E-C63E-9243-9F29-026B29B0C0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D580625-6338-C24F-AE32-D53D7B617D64}"/>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56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28650" y="273844"/>
            <a:ext cx="7886700" cy="994172"/>
          </a:xfrm>
          <a:prstGeom prst="rect">
            <a:avLst/>
          </a:prstGeom>
          <a:noFill/>
          <a:ln>
            <a:noFill/>
          </a:ln>
        </p:spPr>
        <p:txBody>
          <a:bodyPr wrap="square" lIns="91351" tIns="91351" rIns="91351" bIns="91351"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1" name="Shape 71"/>
          <p:cNvSpPr txBox="1">
            <a:spLocks noGrp="1"/>
          </p:cNvSpPr>
          <p:nvPr>
            <p:ph type="body" idx="1"/>
          </p:nvPr>
        </p:nvSpPr>
        <p:spPr>
          <a:xfrm rot="5400000">
            <a:off x="2940250" y="-942379"/>
            <a:ext cx="3263504" cy="7886700"/>
          </a:xfrm>
          <a:prstGeom prst="rect">
            <a:avLst/>
          </a:prstGeom>
          <a:noFill/>
          <a:ln>
            <a:noFill/>
          </a:ln>
        </p:spPr>
        <p:txBody>
          <a:bodyPr wrap="square" lIns="91351" tIns="91351" rIns="91351" bIns="91351" anchor="t" anchorCtr="0"/>
          <a:lstStyle>
            <a:lvl1pPr marL="171302" marR="0" lvl="0" indent="-38063"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3905" marR="0" lvl="1" indent="-57095"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472" marR="0" lvl="2"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040" marR="0" lvl="3"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609" marR="0" lvl="4"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211" marR="0" lvl="5"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6797" marR="0" lvl="6"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382" marR="0" lvl="7"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1985" marR="0" lvl="8"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74005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rot="5400000">
            <a:off x="5350111" y="1467449"/>
            <a:ext cx="4358879" cy="1971675"/>
          </a:xfrm>
          <a:prstGeom prst="rect">
            <a:avLst/>
          </a:prstGeom>
          <a:noFill/>
          <a:ln>
            <a:noFill/>
          </a:ln>
        </p:spPr>
        <p:txBody>
          <a:bodyPr wrap="square" lIns="91351" tIns="91351" rIns="91351" bIns="91351"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77" name="Shape 77"/>
          <p:cNvSpPr txBox="1">
            <a:spLocks noGrp="1"/>
          </p:cNvSpPr>
          <p:nvPr>
            <p:ph type="body" idx="1"/>
          </p:nvPr>
        </p:nvSpPr>
        <p:spPr>
          <a:xfrm rot="5400000">
            <a:off x="1349612" y="-447077"/>
            <a:ext cx="4358879" cy="5800725"/>
          </a:xfrm>
          <a:prstGeom prst="rect">
            <a:avLst/>
          </a:prstGeom>
          <a:noFill/>
          <a:ln>
            <a:noFill/>
          </a:ln>
        </p:spPr>
        <p:txBody>
          <a:bodyPr wrap="square" lIns="91351" tIns="91351" rIns="91351" bIns="91351" anchor="t" anchorCtr="0"/>
          <a:lstStyle>
            <a:lvl1pPr marL="171302" marR="0" lvl="0" indent="-38063"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3905" marR="0" lvl="1" indent="-57095"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6472" marR="0" lvl="2" indent="-76126"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199040" marR="0" lvl="3"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1609" marR="0" lvl="4"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4211" marR="0" lvl="5"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6797" marR="0" lvl="6"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69382" marR="0" lvl="7"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1985" marR="0" lvl="8" indent="-82476"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66061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0">
    <p:bg>
      <p:bgPr>
        <a:solidFill>
          <a:srgbClr val="E7E6E6"/>
        </a:solidFill>
        <a:effectLst/>
      </p:bgPr>
    </p:bg>
    <p:spTree>
      <p:nvGrpSpPr>
        <p:cNvPr id="1" name=""/>
        <p:cNvGrpSpPr/>
        <p:nvPr/>
      </p:nvGrpSpPr>
      <p:grpSpPr>
        <a:xfrm>
          <a:off x="0" y="0"/>
          <a:ext cx="0" cy="0"/>
          <a:chOff x="0" y="0"/>
          <a:chExt cx="0" cy="0"/>
        </a:xfrm>
      </p:grpSpPr>
      <p:sp>
        <p:nvSpPr>
          <p:cNvPr id="202" name="幻燈片編號"/>
          <p:cNvSpPr txBox="1">
            <a:spLocks noGrp="1"/>
          </p:cNvSpPr>
          <p:nvPr>
            <p:ph type="sldNum" sz="quarter" idx="2"/>
          </p:nvPr>
        </p:nvSpPr>
        <p:spPr>
          <a:xfrm>
            <a:off x="8340343" y="4817768"/>
            <a:ext cx="175045" cy="173121"/>
          </a:xfrm>
          <a:prstGeom prst="rect">
            <a:avLst/>
          </a:prstGeom>
        </p:spPr>
        <p:txBody>
          <a:bodyPr lIns="45681" tIns="45681" rIns="45681" bIns="45681"/>
          <a:lstStyle>
            <a:lvl1pPr>
              <a:defRPr sz="700">
                <a:solidFill>
                  <a:srgbClr val="888888"/>
                </a:solidFill>
              </a:defRPr>
            </a:lvl1pPr>
          </a:lstStyle>
          <a:p>
            <a:fld id="{86CB4B4D-7CA3-9044-876B-883B54F8677D}" type="slidenum">
              <a:rPr/>
              <a:pPr/>
              <a:t>‹#›</a:t>
            </a:fld>
            <a:endParaRPr/>
          </a:p>
        </p:txBody>
      </p:sp>
    </p:spTree>
    <p:extLst>
      <p:ext uri="{BB962C8B-B14F-4D97-AF65-F5344CB8AC3E}">
        <p14:creationId xmlns:p14="http://schemas.microsoft.com/office/powerpoint/2010/main" val="50081553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3"/>
        <p:cNvGrpSpPr/>
        <p:nvPr/>
      </p:nvGrpSpPr>
      <p:grpSpPr>
        <a:xfrm>
          <a:off x="0" y="0"/>
          <a:ext cx="0" cy="0"/>
          <a:chOff x="0" y="0"/>
          <a:chExt cx="0" cy="0"/>
        </a:xfrm>
      </p:grpSpPr>
      <p:sp>
        <p:nvSpPr>
          <p:cNvPr id="124" name="Shape 124"/>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a:fld id="{00000000-1234-1234-1234-123412341234}" type="slidenum">
              <a:rPr lang="en-US" sz="900" smtClean="0">
                <a:solidFill>
                  <a:srgbClr val="888888"/>
                </a:solidFill>
                <a:latin typeface="Calibri"/>
                <a:ea typeface="Calibri"/>
                <a:cs typeface="Calibri"/>
                <a:sym typeface="Calibri"/>
              </a:rPr>
              <a:pPr algn="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00464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標題及物件">
    <p:spTree>
      <p:nvGrpSpPr>
        <p:cNvPr id="1" name=""/>
        <p:cNvGrpSpPr/>
        <p:nvPr/>
      </p:nvGrpSpPr>
      <p:grpSpPr>
        <a:xfrm>
          <a:off x="0" y="0"/>
          <a:ext cx="0" cy="0"/>
          <a:chOff x="0" y="0"/>
          <a:chExt cx="0" cy="0"/>
        </a:xfrm>
      </p:grpSpPr>
      <p:sp>
        <p:nvSpPr>
          <p:cNvPr id="478" name="大標題文字"/>
          <p:cNvSpPr txBox="1">
            <a:spLocks noGrp="1"/>
          </p:cNvSpPr>
          <p:nvPr>
            <p:ph type="title"/>
          </p:nvPr>
        </p:nvSpPr>
        <p:spPr>
          <a:xfrm>
            <a:off x="457200" y="206017"/>
            <a:ext cx="8229600" cy="857251"/>
          </a:xfrm>
          <a:prstGeom prst="rect">
            <a:avLst/>
          </a:prstGeom>
        </p:spPr>
        <p:txBody>
          <a:bodyPr lIns="45681" tIns="45681" rIns="45681" bIns="45681"/>
          <a:lstStyle>
            <a:lvl1pPr>
              <a:defRPr sz="2500">
                <a:latin typeface="Calibri"/>
                <a:ea typeface="Calibri"/>
                <a:cs typeface="Calibri"/>
                <a:sym typeface="Calibri"/>
              </a:defRPr>
            </a:lvl1pPr>
          </a:lstStyle>
          <a:p>
            <a:r>
              <a:t>大標題文字</a:t>
            </a:r>
          </a:p>
        </p:txBody>
      </p:sp>
      <p:sp>
        <p:nvSpPr>
          <p:cNvPr id="479" name="內文層級一…"/>
          <p:cNvSpPr txBox="1">
            <a:spLocks noGrp="1"/>
          </p:cNvSpPr>
          <p:nvPr>
            <p:ph type="body" idx="1"/>
          </p:nvPr>
        </p:nvSpPr>
        <p:spPr>
          <a:xfrm>
            <a:off x="457200" y="1200153"/>
            <a:ext cx="8229600" cy="3394474"/>
          </a:xfrm>
          <a:prstGeom prst="rect">
            <a:avLst/>
          </a:prstGeom>
        </p:spPr>
        <p:txBody>
          <a:bodyPr lIns="45681" tIns="45681" rIns="45681" bIns="45681"/>
          <a:lstStyle>
            <a:lvl1pPr marL="192714" indent="-192714">
              <a:spcBef>
                <a:spcPts val="394"/>
              </a:spcBef>
              <a:defRPr sz="1800">
                <a:latin typeface="Calibri"/>
                <a:ea typeface="Calibri"/>
                <a:cs typeface="Calibri"/>
                <a:sym typeface="Calibri"/>
              </a:defRPr>
            </a:lvl1pPr>
            <a:lvl2pPr marL="440464" indent="-183530">
              <a:spcBef>
                <a:spcPts val="394"/>
              </a:spcBef>
              <a:defRPr sz="1800">
                <a:latin typeface="Calibri"/>
                <a:ea typeface="Calibri"/>
                <a:cs typeface="Calibri"/>
                <a:sym typeface="Calibri"/>
              </a:defRPr>
            </a:lvl2pPr>
            <a:lvl3pPr marL="685171" indent="-171302">
              <a:spcBef>
                <a:spcPts val="394"/>
              </a:spcBef>
              <a:defRPr sz="1800">
                <a:latin typeface="Calibri"/>
                <a:ea typeface="Calibri"/>
                <a:cs typeface="Calibri"/>
                <a:sym typeface="Calibri"/>
              </a:defRPr>
            </a:lvl3pPr>
            <a:lvl4pPr marL="976376" indent="-205555">
              <a:spcBef>
                <a:spcPts val="394"/>
              </a:spcBef>
              <a:defRPr sz="1800">
                <a:latin typeface="Calibri"/>
                <a:ea typeface="Calibri"/>
                <a:cs typeface="Calibri"/>
                <a:sym typeface="Calibri"/>
              </a:defRPr>
            </a:lvl4pPr>
            <a:lvl5pPr marL="1233329" indent="-205555">
              <a:spcBef>
                <a:spcPts val="394"/>
              </a:spcBef>
              <a:defRPr sz="1800">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480" name="幻燈片編號"/>
          <p:cNvSpPr txBox="1">
            <a:spLocks noGrp="1"/>
          </p:cNvSpPr>
          <p:nvPr>
            <p:ph type="sldNum" sz="quarter" idx="2"/>
          </p:nvPr>
        </p:nvSpPr>
        <p:spPr>
          <a:xfrm>
            <a:off x="8516568" y="4817627"/>
            <a:ext cx="170236" cy="173121"/>
          </a:xfrm>
          <a:prstGeom prst="rect">
            <a:avLst/>
          </a:prstGeom>
        </p:spPr>
        <p:txBody>
          <a:bodyPr lIns="45681" tIns="45681" rIns="45681" bIns="45681"/>
          <a:lstStyle>
            <a:lvl1pPr>
              <a:defRPr sz="700">
                <a:latin typeface="Calibri"/>
                <a:ea typeface="Calibri"/>
                <a:cs typeface="Calibri"/>
                <a:sym typeface="Calibri"/>
              </a:defRPr>
            </a:lvl1p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190260116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35" y="841772"/>
            <a:ext cx="6858001"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35" y="2701528"/>
            <a:ext cx="6858001" cy="1241822"/>
          </a:xfrm>
        </p:spPr>
        <p:txBody>
          <a:bodyPr/>
          <a:lstStyle>
            <a:lvl1pPr marL="0" indent="0" algn="ctr">
              <a:buNone/>
              <a:defRPr sz="1800"/>
            </a:lvl1pPr>
            <a:lvl2pPr marL="342641" indent="0" algn="ctr">
              <a:buNone/>
              <a:defRPr sz="1500"/>
            </a:lvl2pPr>
            <a:lvl3pPr marL="685307" indent="0" algn="ctr">
              <a:buNone/>
              <a:defRPr sz="1400"/>
            </a:lvl3pPr>
            <a:lvl4pPr marL="1027961" indent="0" algn="ctr">
              <a:buNone/>
              <a:defRPr sz="1200"/>
            </a:lvl4pPr>
            <a:lvl5pPr marL="1370614" indent="0" algn="ctr">
              <a:buNone/>
              <a:defRPr sz="1200"/>
            </a:lvl5pPr>
            <a:lvl6pPr marL="1713281" indent="0" algn="ctr">
              <a:buNone/>
              <a:defRPr sz="1200"/>
            </a:lvl6pPr>
            <a:lvl7pPr marL="2055920" indent="0" algn="ctr">
              <a:buNone/>
              <a:defRPr sz="1200"/>
            </a:lvl7pPr>
            <a:lvl8pPr marL="2398560" indent="0" algn="ctr">
              <a:buNone/>
              <a:defRPr sz="1200"/>
            </a:lvl8pPr>
            <a:lvl9pPr marL="274120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309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388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32"/>
            <a:ext cx="7886700" cy="1125140"/>
          </a:xfrm>
        </p:spPr>
        <p:txBody>
          <a:bodyPr/>
          <a:lstStyle>
            <a:lvl1pPr marL="0" indent="0">
              <a:buNone/>
              <a:defRPr sz="1800">
                <a:solidFill>
                  <a:schemeClr val="tx1">
                    <a:tint val="75000"/>
                  </a:schemeClr>
                </a:solidFill>
              </a:defRPr>
            </a:lvl1pPr>
            <a:lvl2pPr marL="342641" indent="0">
              <a:buNone/>
              <a:defRPr sz="1500">
                <a:solidFill>
                  <a:schemeClr val="tx1">
                    <a:tint val="75000"/>
                  </a:schemeClr>
                </a:solidFill>
              </a:defRPr>
            </a:lvl2pPr>
            <a:lvl3pPr marL="685307" indent="0">
              <a:buNone/>
              <a:defRPr sz="1400">
                <a:solidFill>
                  <a:schemeClr val="tx1">
                    <a:tint val="75000"/>
                  </a:schemeClr>
                </a:solidFill>
              </a:defRPr>
            </a:lvl3pPr>
            <a:lvl4pPr marL="1027961" indent="0">
              <a:buNone/>
              <a:defRPr sz="1200">
                <a:solidFill>
                  <a:schemeClr val="tx1">
                    <a:tint val="75000"/>
                  </a:schemeClr>
                </a:solidFill>
              </a:defRPr>
            </a:lvl4pPr>
            <a:lvl5pPr marL="1370614" indent="0">
              <a:buNone/>
              <a:defRPr sz="1200">
                <a:solidFill>
                  <a:schemeClr val="tx1">
                    <a:tint val="75000"/>
                  </a:schemeClr>
                </a:solidFill>
              </a:defRPr>
            </a:lvl5pPr>
            <a:lvl6pPr marL="1713281" indent="0">
              <a:buNone/>
              <a:defRPr sz="1200">
                <a:solidFill>
                  <a:schemeClr val="tx1">
                    <a:tint val="75000"/>
                  </a:schemeClr>
                </a:solidFill>
              </a:defRPr>
            </a:lvl6pPr>
            <a:lvl7pPr marL="2055920" indent="0">
              <a:buNone/>
              <a:defRPr sz="1200">
                <a:solidFill>
                  <a:schemeClr val="tx1">
                    <a:tint val="75000"/>
                  </a:schemeClr>
                </a:solidFill>
              </a:defRPr>
            </a:lvl7pPr>
            <a:lvl8pPr marL="2398560" indent="0">
              <a:buNone/>
              <a:defRPr sz="1200">
                <a:solidFill>
                  <a:schemeClr val="tx1">
                    <a:tint val="75000"/>
                  </a:schemeClr>
                </a:solidFill>
              </a:defRPr>
            </a:lvl8pPr>
            <a:lvl9pPr marL="274120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260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6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5"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982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6"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60" y="1260872"/>
            <a:ext cx="3868340" cy="617934"/>
          </a:xfrm>
        </p:spPr>
        <p:txBody>
          <a:bodyPr anchor="b"/>
          <a:lstStyle>
            <a:lvl1pPr marL="0" indent="0">
              <a:buNone/>
              <a:defRPr sz="1800" b="1"/>
            </a:lvl1pPr>
            <a:lvl2pPr marL="342641" indent="0">
              <a:buNone/>
              <a:defRPr sz="1500" b="1"/>
            </a:lvl2pPr>
            <a:lvl3pPr marL="685307" indent="0">
              <a:buNone/>
              <a:defRPr sz="1400" b="1"/>
            </a:lvl3pPr>
            <a:lvl4pPr marL="1027961" indent="0">
              <a:buNone/>
              <a:defRPr sz="1200" b="1"/>
            </a:lvl4pPr>
            <a:lvl5pPr marL="1370614" indent="0">
              <a:buNone/>
              <a:defRPr sz="1200" b="1"/>
            </a:lvl5pPr>
            <a:lvl6pPr marL="1713281" indent="0">
              <a:buNone/>
              <a:defRPr sz="1200" b="1"/>
            </a:lvl6pPr>
            <a:lvl7pPr marL="2055920" indent="0">
              <a:buNone/>
              <a:defRPr sz="1200" b="1"/>
            </a:lvl7pPr>
            <a:lvl8pPr marL="2398560" indent="0">
              <a:buNone/>
              <a:defRPr sz="1200" b="1"/>
            </a:lvl8pPr>
            <a:lvl9pPr marL="274120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60"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641" indent="0">
              <a:buNone/>
              <a:defRPr sz="1500" b="1"/>
            </a:lvl2pPr>
            <a:lvl3pPr marL="685307" indent="0">
              <a:buNone/>
              <a:defRPr sz="1400" b="1"/>
            </a:lvl3pPr>
            <a:lvl4pPr marL="1027961" indent="0">
              <a:buNone/>
              <a:defRPr sz="1200" b="1"/>
            </a:lvl4pPr>
            <a:lvl5pPr marL="1370614" indent="0">
              <a:buNone/>
              <a:defRPr sz="1200" b="1"/>
            </a:lvl5pPr>
            <a:lvl6pPr marL="1713281" indent="0">
              <a:buNone/>
              <a:defRPr sz="1200" b="1"/>
            </a:lvl6pPr>
            <a:lvl7pPr marL="2055920" indent="0">
              <a:buNone/>
              <a:defRPr sz="1200" b="1"/>
            </a:lvl7pPr>
            <a:lvl8pPr marL="2398560" indent="0">
              <a:buNone/>
              <a:defRPr sz="1200" b="1"/>
            </a:lvl8pPr>
            <a:lvl9pPr marL="274120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97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E625A0-8A48-6348-8D16-3771A098DDB0}"/>
              </a:ext>
            </a:extLst>
          </p:cNvPr>
          <p:cNvSpPr>
            <a:spLocks noGrp="1"/>
          </p:cNvSpPr>
          <p:nvPr>
            <p:ph type="title"/>
          </p:nvPr>
        </p:nvSpPr>
        <p:spPr>
          <a:xfrm>
            <a:off x="623888" y="1282349"/>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13347568-EB94-784D-86C9-AF435B152902}"/>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497" indent="0">
              <a:buNone/>
              <a:defRPr sz="1500">
                <a:solidFill>
                  <a:schemeClr val="tx1">
                    <a:tint val="75000"/>
                  </a:schemeClr>
                </a:solidFill>
              </a:defRPr>
            </a:lvl2pPr>
            <a:lvl3pPr marL="685035" indent="0">
              <a:buNone/>
              <a:defRPr sz="1400">
                <a:solidFill>
                  <a:schemeClr val="tx1">
                    <a:tint val="75000"/>
                  </a:schemeClr>
                </a:solidFill>
              </a:defRPr>
            </a:lvl3pPr>
            <a:lvl4pPr marL="1027553" indent="0">
              <a:buNone/>
              <a:defRPr sz="1200">
                <a:solidFill>
                  <a:schemeClr val="tx1">
                    <a:tint val="75000"/>
                  </a:schemeClr>
                </a:solidFill>
              </a:defRPr>
            </a:lvl4pPr>
            <a:lvl5pPr marL="1370070" indent="0">
              <a:buNone/>
              <a:defRPr sz="1200">
                <a:solidFill>
                  <a:schemeClr val="tx1">
                    <a:tint val="75000"/>
                  </a:schemeClr>
                </a:solidFill>
              </a:defRPr>
            </a:lvl5pPr>
            <a:lvl6pPr marL="1712609" indent="0">
              <a:buNone/>
              <a:defRPr sz="1200">
                <a:solidFill>
                  <a:schemeClr val="tx1">
                    <a:tint val="75000"/>
                  </a:schemeClr>
                </a:solidFill>
              </a:defRPr>
            </a:lvl6pPr>
            <a:lvl7pPr marL="2055104" indent="0">
              <a:buNone/>
              <a:defRPr sz="1200">
                <a:solidFill>
                  <a:schemeClr val="tx1">
                    <a:tint val="75000"/>
                  </a:schemeClr>
                </a:solidFill>
              </a:defRPr>
            </a:lvl7pPr>
            <a:lvl8pPr marL="2397600" indent="0">
              <a:buNone/>
              <a:defRPr sz="1200">
                <a:solidFill>
                  <a:schemeClr val="tx1">
                    <a:tint val="75000"/>
                  </a:schemeClr>
                </a:solidFill>
              </a:defRPr>
            </a:lvl8pPr>
            <a:lvl9pPr marL="274009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4E2ACCD-56C0-FD4D-AA61-0866BF8D638E}"/>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07C769A-C120-F045-B487-07B7E49703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C676F30-E73E-3E41-A1FD-D0ADB85D0BAD}"/>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540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8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635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0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9" y="1543052"/>
            <a:ext cx="2949178" cy="2858691"/>
          </a:xfrm>
        </p:spPr>
        <p:txBody>
          <a:bodyPr/>
          <a:lstStyle>
            <a:lvl1pPr marL="0" indent="0">
              <a:buNone/>
              <a:defRPr sz="1200"/>
            </a:lvl1pPr>
            <a:lvl2pPr marL="342641" indent="0">
              <a:buNone/>
              <a:defRPr sz="1100"/>
            </a:lvl2pPr>
            <a:lvl3pPr marL="685307" indent="0">
              <a:buNone/>
              <a:defRPr sz="900"/>
            </a:lvl3pPr>
            <a:lvl4pPr marL="1027961" indent="0">
              <a:buNone/>
              <a:defRPr sz="800"/>
            </a:lvl4pPr>
            <a:lvl5pPr marL="1370614" indent="0">
              <a:buNone/>
              <a:defRPr sz="800"/>
            </a:lvl5pPr>
            <a:lvl6pPr marL="1713281" indent="0">
              <a:buNone/>
              <a:defRPr sz="800"/>
            </a:lvl6pPr>
            <a:lvl7pPr marL="2055920" indent="0">
              <a:buNone/>
              <a:defRPr sz="800"/>
            </a:lvl7pPr>
            <a:lvl8pPr marL="2398560" indent="0">
              <a:buNone/>
              <a:defRPr sz="800"/>
            </a:lvl8pPr>
            <a:lvl9pPr marL="274120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36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9"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08"/>
            <a:ext cx="4629150" cy="3655219"/>
          </a:xfrm>
        </p:spPr>
        <p:txBody>
          <a:bodyPr/>
          <a:lstStyle>
            <a:lvl1pPr marL="0" indent="0">
              <a:buNone/>
              <a:defRPr sz="2400"/>
            </a:lvl1pPr>
            <a:lvl2pPr marL="342641" indent="0">
              <a:buNone/>
              <a:defRPr sz="2100"/>
            </a:lvl2pPr>
            <a:lvl3pPr marL="685307" indent="0">
              <a:buNone/>
              <a:defRPr sz="1800"/>
            </a:lvl3pPr>
            <a:lvl4pPr marL="1027961" indent="0">
              <a:buNone/>
              <a:defRPr sz="1500"/>
            </a:lvl4pPr>
            <a:lvl5pPr marL="1370614" indent="0">
              <a:buNone/>
              <a:defRPr sz="1500"/>
            </a:lvl5pPr>
            <a:lvl6pPr marL="1713281" indent="0">
              <a:buNone/>
              <a:defRPr sz="1500"/>
            </a:lvl6pPr>
            <a:lvl7pPr marL="2055920" indent="0">
              <a:buNone/>
              <a:defRPr sz="1500"/>
            </a:lvl7pPr>
            <a:lvl8pPr marL="2398560" indent="0">
              <a:buNone/>
              <a:defRPr sz="1500"/>
            </a:lvl8pPr>
            <a:lvl9pPr marL="2741201" indent="0">
              <a:buNone/>
              <a:defRPr sz="1500"/>
            </a:lvl9pPr>
          </a:lstStyle>
          <a:p>
            <a:endParaRPr lang="en-US"/>
          </a:p>
        </p:txBody>
      </p:sp>
      <p:sp>
        <p:nvSpPr>
          <p:cNvPr id="4" name="Text Placeholder 3"/>
          <p:cNvSpPr>
            <a:spLocks noGrp="1"/>
          </p:cNvSpPr>
          <p:nvPr>
            <p:ph type="body" sz="half" idx="2"/>
          </p:nvPr>
        </p:nvSpPr>
        <p:spPr>
          <a:xfrm>
            <a:off x="629859" y="1543052"/>
            <a:ext cx="2949178" cy="2858691"/>
          </a:xfrm>
        </p:spPr>
        <p:txBody>
          <a:bodyPr/>
          <a:lstStyle>
            <a:lvl1pPr marL="0" indent="0">
              <a:buNone/>
              <a:defRPr sz="1200"/>
            </a:lvl1pPr>
            <a:lvl2pPr marL="342641" indent="0">
              <a:buNone/>
              <a:defRPr sz="1100"/>
            </a:lvl2pPr>
            <a:lvl3pPr marL="685307" indent="0">
              <a:buNone/>
              <a:defRPr sz="900"/>
            </a:lvl3pPr>
            <a:lvl4pPr marL="1027961" indent="0">
              <a:buNone/>
              <a:defRPr sz="800"/>
            </a:lvl4pPr>
            <a:lvl5pPr marL="1370614" indent="0">
              <a:buNone/>
              <a:defRPr sz="800"/>
            </a:lvl5pPr>
            <a:lvl6pPr marL="1713281" indent="0">
              <a:buNone/>
              <a:defRPr sz="800"/>
            </a:lvl6pPr>
            <a:lvl7pPr marL="2055920" indent="0">
              <a:buNone/>
              <a:defRPr sz="800"/>
            </a:lvl7pPr>
            <a:lvl8pPr marL="2398560" indent="0">
              <a:buNone/>
              <a:defRPr sz="800"/>
            </a:lvl8pPr>
            <a:lvl9pPr marL="274120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854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637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7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7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651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51"/>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623" indent="0" algn="ctr">
              <a:buNone/>
              <a:defRPr>
                <a:solidFill>
                  <a:schemeClr val="tx1">
                    <a:tint val="75000"/>
                  </a:schemeClr>
                </a:solidFill>
              </a:defRPr>
            </a:lvl2pPr>
            <a:lvl3pPr marL="685273" indent="0" algn="ctr">
              <a:buNone/>
              <a:defRPr>
                <a:solidFill>
                  <a:schemeClr val="tx1">
                    <a:tint val="75000"/>
                  </a:schemeClr>
                </a:solidFill>
              </a:defRPr>
            </a:lvl3pPr>
            <a:lvl4pPr marL="1027910" indent="0" algn="ctr">
              <a:buNone/>
              <a:defRPr>
                <a:solidFill>
                  <a:schemeClr val="tx1">
                    <a:tint val="75000"/>
                  </a:schemeClr>
                </a:solidFill>
              </a:defRPr>
            </a:lvl4pPr>
            <a:lvl5pPr marL="1370546" indent="0" algn="ctr">
              <a:buNone/>
              <a:defRPr>
                <a:solidFill>
                  <a:schemeClr val="tx1">
                    <a:tint val="75000"/>
                  </a:schemeClr>
                </a:solidFill>
              </a:defRPr>
            </a:lvl5pPr>
            <a:lvl6pPr marL="1713197" indent="0" algn="ctr">
              <a:buNone/>
              <a:defRPr>
                <a:solidFill>
                  <a:schemeClr val="tx1">
                    <a:tint val="75000"/>
                  </a:schemeClr>
                </a:solidFill>
              </a:defRPr>
            </a:lvl6pPr>
            <a:lvl7pPr marL="2055818" indent="0" algn="ctr">
              <a:buNone/>
              <a:defRPr>
                <a:solidFill>
                  <a:schemeClr val="tx1">
                    <a:tint val="75000"/>
                  </a:schemeClr>
                </a:solidFill>
              </a:defRPr>
            </a:lvl7pPr>
            <a:lvl8pPr marL="2398440" indent="0" algn="ctr">
              <a:buNone/>
              <a:defRPr>
                <a:solidFill>
                  <a:schemeClr val="tx1">
                    <a:tint val="75000"/>
                  </a:schemeClr>
                </a:solidFill>
              </a:defRPr>
            </a:lvl8pPr>
            <a:lvl9pPr marL="2741063"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36059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148435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3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623" indent="0">
              <a:buNone/>
              <a:defRPr sz="1400">
                <a:solidFill>
                  <a:schemeClr val="tx1">
                    <a:tint val="75000"/>
                  </a:schemeClr>
                </a:solidFill>
              </a:defRPr>
            </a:lvl2pPr>
            <a:lvl3pPr marL="685273" indent="0">
              <a:buNone/>
              <a:defRPr sz="1200">
                <a:solidFill>
                  <a:schemeClr val="tx1">
                    <a:tint val="75000"/>
                  </a:schemeClr>
                </a:solidFill>
              </a:defRPr>
            </a:lvl3pPr>
            <a:lvl4pPr marL="1027910" indent="0">
              <a:buNone/>
              <a:defRPr sz="1100">
                <a:solidFill>
                  <a:schemeClr val="tx1">
                    <a:tint val="75000"/>
                  </a:schemeClr>
                </a:solidFill>
              </a:defRPr>
            </a:lvl4pPr>
            <a:lvl5pPr marL="1370546" indent="0">
              <a:buNone/>
              <a:defRPr sz="1100">
                <a:solidFill>
                  <a:schemeClr val="tx1">
                    <a:tint val="75000"/>
                  </a:schemeClr>
                </a:solidFill>
              </a:defRPr>
            </a:lvl5pPr>
            <a:lvl6pPr marL="1713197" indent="0">
              <a:buNone/>
              <a:defRPr sz="1100">
                <a:solidFill>
                  <a:schemeClr val="tx1">
                    <a:tint val="75000"/>
                  </a:schemeClr>
                </a:solidFill>
              </a:defRPr>
            </a:lvl6pPr>
            <a:lvl7pPr marL="2055818" indent="0">
              <a:buNone/>
              <a:defRPr sz="1100">
                <a:solidFill>
                  <a:schemeClr val="tx1">
                    <a:tint val="75000"/>
                  </a:schemeClr>
                </a:solidFill>
              </a:defRPr>
            </a:lvl7pPr>
            <a:lvl8pPr marL="2398440" indent="0">
              <a:buNone/>
              <a:defRPr sz="1100">
                <a:solidFill>
                  <a:schemeClr val="tx1">
                    <a:tint val="75000"/>
                  </a:schemeClr>
                </a:solidFill>
              </a:defRPr>
            </a:lvl8pPr>
            <a:lvl9pPr marL="2741063" indent="0">
              <a:buNone/>
              <a:defRPr sz="11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46427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9988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7F654-6901-BC42-9467-390DBA7F1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D47E754-8567-0D47-B1D8-E1BAAF3D7ABA}"/>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927B703-6225-FC42-8DA9-146C839A28D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2F3A158-3D58-CC4E-B6AA-F034C1ACFD35}"/>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B760D23-50EB-804E-8B5B-4371A2EDBB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34B556-AA12-9643-95B8-ED9AF10C5117}"/>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24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1800" b="1"/>
            </a:lvl1pPr>
            <a:lvl2pPr marL="342623" indent="0">
              <a:buNone/>
              <a:defRPr sz="1500" b="1"/>
            </a:lvl2pPr>
            <a:lvl3pPr marL="685273" indent="0">
              <a:buNone/>
              <a:defRPr sz="1400" b="1"/>
            </a:lvl3pPr>
            <a:lvl4pPr marL="1027910" indent="0">
              <a:buNone/>
              <a:defRPr sz="1200" b="1"/>
            </a:lvl4pPr>
            <a:lvl5pPr marL="1370546" indent="0">
              <a:buNone/>
              <a:defRPr sz="1200" b="1"/>
            </a:lvl5pPr>
            <a:lvl6pPr marL="1713197" indent="0">
              <a:buNone/>
              <a:defRPr sz="1200" b="1"/>
            </a:lvl6pPr>
            <a:lvl7pPr marL="2055818" indent="0">
              <a:buNone/>
              <a:defRPr sz="1200" b="1"/>
            </a:lvl7pPr>
            <a:lvl8pPr marL="2398440" indent="0">
              <a:buNone/>
              <a:defRPr sz="1200" b="1"/>
            </a:lvl8pPr>
            <a:lvl9pPr marL="2741063"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57" y="1151335"/>
            <a:ext cx="4041775" cy="479822"/>
          </a:xfrm>
        </p:spPr>
        <p:txBody>
          <a:bodyPr anchor="b"/>
          <a:lstStyle>
            <a:lvl1pPr marL="0" indent="0">
              <a:buNone/>
              <a:defRPr sz="1800" b="1"/>
            </a:lvl1pPr>
            <a:lvl2pPr marL="342623" indent="0">
              <a:buNone/>
              <a:defRPr sz="1500" b="1"/>
            </a:lvl2pPr>
            <a:lvl3pPr marL="685273" indent="0">
              <a:buNone/>
              <a:defRPr sz="1400" b="1"/>
            </a:lvl3pPr>
            <a:lvl4pPr marL="1027910" indent="0">
              <a:buNone/>
              <a:defRPr sz="1200" b="1"/>
            </a:lvl4pPr>
            <a:lvl5pPr marL="1370546" indent="0">
              <a:buNone/>
              <a:defRPr sz="1200" b="1"/>
            </a:lvl5pPr>
            <a:lvl6pPr marL="1713197" indent="0">
              <a:buNone/>
              <a:defRPr sz="1200" b="1"/>
            </a:lvl6pPr>
            <a:lvl7pPr marL="2055818" indent="0">
              <a:buNone/>
              <a:defRPr sz="1200" b="1"/>
            </a:lvl7pPr>
            <a:lvl8pPr marL="2398440" indent="0">
              <a:buNone/>
              <a:defRPr sz="1200" b="1"/>
            </a:lvl8pPr>
            <a:lvl9pPr marL="2741063"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57"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66535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47687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65397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04787"/>
            <a:ext cx="3008313" cy="871538"/>
          </a:xfrm>
        </p:spPr>
        <p:txBody>
          <a:bodyPr anchor="b"/>
          <a:lstStyle>
            <a:lvl1pPr algn="l">
              <a:defRPr sz="1500" b="1"/>
            </a:lvl1pPr>
          </a:lstStyle>
          <a:p>
            <a:r>
              <a:rPr lang="zh-TW" altLang="en-US"/>
              <a:t>按一下以編輯母片標題樣式</a:t>
            </a:r>
          </a:p>
        </p:txBody>
      </p:sp>
      <p:sp>
        <p:nvSpPr>
          <p:cNvPr id="3" name="內容版面配置區 2"/>
          <p:cNvSpPr>
            <a:spLocks noGrp="1"/>
          </p:cNvSpPr>
          <p:nvPr>
            <p:ph idx="1"/>
          </p:nvPr>
        </p:nvSpPr>
        <p:spPr>
          <a:xfrm>
            <a:off x="3575050" y="20482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076328"/>
            <a:ext cx="3008313" cy="3518297"/>
          </a:xfrm>
        </p:spPr>
        <p:txBody>
          <a:bodyPr/>
          <a:lstStyle>
            <a:lvl1pPr marL="0" indent="0">
              <a:buNone/>
              <a:defRPr sz="1100"/>
            </a:lvl1pPr>
            <a:lvl2pPr marL="342623" indent="0">
              <a:buNone/>
              <a:defRPr sz="900"/>
            </a:lvl2pPr>
            <a:lvl3pPr marL="685273" indent="0">
              <a:buNone/>
              <a:defRPr sz="800"/>
            </a:lvl3pPr>
            <a:lvl4pPr marL="1027910" indent="0">
              <a:buNone/>
              <a:defRPr sz="700"/>
            </a:lvl4pPr>
            <a:lvl5pPr marL="1370546" indent="0">
              <a:buNone/>
              <a:defRPr sz="700"/>
            </a:lvl5pPr>
            <a:lvl6pPr marL="1713197" indent="0">
              <a:buNone/>
              <a:defRPr sz="700"/>
            </a:lvl6pPr>
            <a:lvl7pPr marL="2055818" indent="0">
              <a:buNone/>
              <a:defRPr sz="700"/>
            </a:lvl7pPr>
            <a:lvl8pPr marL="2398440" indent="0">
              <a:buNone/>
              <a:defRPr sz="700"/>
            </a:lvl8pPr>
            <a:lvl9pPr marL="2741063" indent="0">
              <a:buNone/>
              <a:defRPr sz="7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03578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1"/>
            <a:ext cx="5486400" cy="425054"/>
          </a:xfrm>
        </p:spPr>
        <p:txBody>
          <a:bodyPr anchor="b"/>
          <a:lstStyle>
            <a:lvl1pPr algn="l">
              <a:defRPr sz="15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2400"/>
            </a:lvl1pPr>
            <a:lvl2pPr marL="342623" indent="0">
              <a:buNone/>
              <a:defRPr sz="2100"/>
            </a:lvl2pPr>
            <a:lvl3pPr marL="685273" indent="0">
              <a:buNone/>
              <a:defRPr sz="1800"/>
            </a:lvl3pPr>
            <a:lvl4pPr marL="1027910" indent="0">
              <a:buNone/>
              <a:defRPr sz="1500"/>
            </a:lvl4pPr>
            <a:lvl5pPr marL="1370546" indent="0">
              <a:buNone/>
              <a:defRPr sz="1500"/>
            </a:lvl5pPr>
            <a:lvl6pPr marL="1713197" indent="0">
              <a:buNone/>
              <a:defRPr sz="1500"/>
            </a:lvl6pPr>
            <a:lvl7pPr marL="2055818" indent="0">
              <a:buNone/>
              <a:defRPr sz="1500"/>
            </a:lvl7pPr>
            <a:lvl8pPr marL="2398440" indent="0">
              <a:buNone/>
              <a:defRPr sz="1500"/>
            </a:lvl8pPr>
            <a:lvl9pPr marL="2741063" indent="0">
              <a:buNone/>
              <a:defRPr sz="1500"/>
            </a:lvl9pPr>
          </a:lstStyle>
          <a:p>
            <a:endParaRPr lang="zh-TW" altLang="en-US"/>
          </a:p>
        </p:txBody>
      </p:sp>
      <p:sp>
        <p:nvSpPr>
          <p:cNvPr id="4" name="文字版面配置區 3"/>
          <p:cNvSpPr>
            <a:spLocks noGrp="1"/>
          </p:cNvSpPr>
          <p:nvPr>
            <p:ph type="body" sz="half" idx="2"/>
          </p:nvPr>
        </p:nvSpPr>
        <p:spPr>
          <a:xfrm>
            <a:off x="1792288" y="4025534"/>
            <a:ext cx="5486400" cy="603647"/>
          </a:xfrm>
        </p:spPr>
        <p:txBody>
          <a:bodyPr/>
          <a:lstStyle>
            <a:lvl1pPr marL="0" indent="0">
              <a:buNone/>
              <a:defRPr sz="1100"/>
            </a:lvl1pPr>
            <a:lvl2pPr marL="342623" indent="0">
              <a:buNone/>
              <a:defRPr sz="900"/>
            </a:lvl2pPr>
            <a:lvl3pPr marL="685273" indent="0">
              <a:buNone/>
              <a:defRPr sz="800"/>
            </a:lvl3pPr>
            <a:lvl4pPr marL="1027910" indent="0">
              <a:buNone/>
              <a:defRPr sz="700"/>
            </a:lvl4pPr>
            <a:lvl5pPr marL="1370546" indent="0">
              <a:buNone/>
              <a:defRPr sz="700"/>
            </a:lvl5pPr>
            <a:lvl6pPr marL="1713197" indent="0">
              <a:buNone/>
              <a:defRPr sz="700"/>
            </a:lvl6pPr>
            <a:lvl7pPr marL="2055818" indent="0">
              <a:buNone/>
              <a:defRPr sz="700"/>
            </a:lvl7pPr>
            <a:lvl8pPr marL="2398440" indent="0">
              <a:buNone/>
              <a:defRPr sz="700"/>
            </a:lvl8pPr>
            <a:lvl9pPr marL="2741063" indent="0">
              <a:buNone/>
              <a:defRPr sz="7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72987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14503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80"/>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5A1E55-43C3-4ABA-99D0-12832EE1A145}"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4AC5FB8A-F5A0-4173-B815-3383629AA64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8638211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9"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9" y="2701528"/>
            <a:ext cx="6858000" cy="1241822"/>
          </a:xfrm>
        </p:spPr>
        <p:txBody>
          <a:bodyPr/>
          <a:lstStyle>
            <a:lvl1pPr marL="0" indent="0" algn="ctr">
              <a:buNone/>
              <a:defRPr sz="1800"/>
            </a:lvl1pPr>
            <a:lvl2pPr marL="342713" indent="0" algn="ctr">
              <a:buNone/>
              <a:defRPr sz="1500"/>
            </a:lvl2pPr>
            <a:lvl3pPr marL="685443" indent="0" algn="ctr">
              <a:buNone/>
              <a:defRPr sz="1400"/>
            </a:lvl3pPr>
            <a:lvl4pPr marL="1028165" indent="0" algn="ctr">
              <a:buNone/>
              <a:defRPr sz="1200"/>
            </a:lvl4pPr>
            <a:lvl5pPr marL="1370886" indent="0" algn="ctr">
              <a:buNone/>
              <a:defRPr sz="1200"/>
            </a:lvl5pPr>
            <a:lvl6pPr marL="1713617" indent="0" algn="ctr">
              <a:buNone/>
              <a:defRPr sz="1200"/>
            </a:lvl6pPr>
            <a:lvl7pPr marL="2056328" indent="0" algn="ctr">
              <a:buNone/>
              <a:defRPr sz="1200"/>
            </a:lvl7pPr>
            <a:lvl8pPr marL="2399040" indent="0" algn="ctr">
              <a:buNone/>
              <a:defRPr sz="1200"/>
            </a:lvl8pPr>
            <a:lvl9pPr marL="274175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715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708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3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17"/>
            <a:ext cx="7886700" cy="1125140"/>
          </a:xfrm>
        </p:spPr>
        <p:txBody>
          <a:bodyPr/>
          <a:lstStyle>
            <a:lvl1pPr marL="0" indent="0">
              <a:buNone/>
              <a:defRPr sz="1800">
                <a:solidFill>
                  <a:schemeClr val="tx1">
                    <a:tint val="75000"/>
                  </a:schemeClr>
                </a:solidFill>
              </a:defRPr>
            </a:lvl1pPr>
            <a:lvl2pPr marL="342713" indent="0">
              <a:buNone/>
              <a:defRPr sz="1500">
                <a:solidFill>
                  <a:schemeClr val="tx1">
                    <a:tint val="75000"/>
                  </a:schemeClr>
                </a:solidFill>
              </a:defRPr>
            </a:lvl2pPr>
            <a:lvl3pPr marL="685443" indent="0">
              <a:buNone/>
              <a:defRPr sz="1400">
                <a:solidFill>
                  <a:schemeClr val="tx1">
                    <a:tint val="75000"/>
                  </a:schemeClr>
                </a:solidFill>
              </a:defRPr>
            </a:lvl3pPr>
            <a:lvl4pPr marL="1028165" indent="0">
              <a:buNone/>
              <a:defRPr sz="1200">
                <a:solidFill>
                  <a:schemeClr val="tx1">
                    <a:tint val="75000"/>
                  </a:schemeClr>
                </a:solidFill>
              </a:defRPr>
            </a:lvl4pPr>
            <a:lvl5pPr marL="1370886" indent="0">
              <a:buNone/>
              <a:defRPr sz="1200">
                <a:solidFill>
                  <a:schemeClr val="tx1">
                    <a:tint val="75000"/>
                  </a:schemeClr>
                </a:solidFill>
              </a:defRPr>
            </a:lvl5pPr>
            <a:lvl6pPr marL="1713617" indent="0">
              <a:buNone/>
              <a:defRPr sz="1200">
                <a:solidFill>
                  <a:schemeClr val="tx1">
                    <a:tint val="75000"/>
                  </a:schemeClr>
                </a:solidFill>
              </a:defRPr>
            </a:lvl6pPr>
            <a:lvl7pPr marL="2056328" indent="0">
              <a:buNone/>
              <a:defRPr sz="1200">
                <a:solidFill>
                  <a:schemeClr val="tx1">
                    <a:tint val="75000"/>
                  </a:schemeClr>
                </a:solidFill>
              </a:defRPr>
            </a:lvl7pPr>
            <a:lvl8pPr marL="2399040" indent="0">
              <a:buNone/>
              <a:defRPr sz="1200">
                <a:solidFill>
                  <a:schemeClr val="tx1">
                    <a:tint val="75000"/>
                  </a:schemeClr>
                </a:solidFill>
              </a:defRPr>
            </a:lvl8pPr>
            <a:lvl9pPr marL="274175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166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7EA148-13D2-4C48-94FD-97C50AD45A5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7C45142-1DA3-4743-BFA4-402577DACA1B}"/>
              </a:ext>
            </a:extLst>
          </p:cNvPr>
          <p:cNvSpPr>
            <a:spLocks noGrp="1"/>
          </p:cNvSpPr>
          <p:nvPr>
            <p:ph type="body" idx="1"/>
          </p:nvPr>
        </p:nvSpPr>
        <p:spPr>
          <a:xfrm>
            <a:off x="629842" y="1260872"/>
            <a:ext cx="3868340" cy="617934"/>
          </a:xfrm>
        </p:spPr>
        <p:txBody>
          <a:bodyPr anchor="b"/>
          <a:lstStyle>
            <a:lvl1pPr marL="0" indent="0">
              <a:buNone/>
              <a:defRPr sz="1800" b="1"/>
            </a:lvl1pPr>
            <a:lvl2pPr marL="342497" indent="0">
              <a:buNone/>
              <a:defRPr sz="1500" b="1"/>
            </a:lvl2pPr>
            <a:lvl3pPr marL="685035" indent="0">
              <a:buNone/>
              <a:defRPr sz="1400" b="1"/>
            </a:lvl3pPr>
            <a:lvl4pPr marL="1027553" indent="0">
              <a:buNone/>
              <a:defRPr sz="1200" b="1"/>
            </a:lvl4pPr>
            <a:lvl5pPr marL="1370070" indent="0">
              <a:buNone/>
              <a:defRPr sz="1200" b="1"/>
            </a:lvl5pPr>
            <a:lvl6pPr marL="1712609" indent="0">
              <a:buNone/>
              <a:defRPr sz="1200" b="1"/>
            </a:lvl6pPr>
            <a:lvl7pPr marL="2055104" indent="0">
              <a:buNone/>
              <a:defRPr sz="1200" b="1"/>
            </a:lvl7pPr>
            <a:lvl8pPr marL="2397600" indent="0">
              <a:buNone/>
              <a:defRPr sz="1200" b="1"/>
            </a:lvl8pPr>
            <a:lvl9pPr marL="2740097"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5C23EA32-E866-7940-9B54-15F87F74921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62881F2-BE0E-9240-B060-6F8F3D3CF107}"/>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497" indent="0">
              <a:buNone/>
              <a:defRPr sz="1500" b="1"/>
            </a:lvl2pPr>
            <a:lvl3pPr marL="685035" indent="0">
              <a:buNone/>
              <a:defRPr sz="1400" b="1"/>
            </a:lvl3pPr>
            <a:lvl4pPr marL="1027553" indent="0">
              <a:buNone/>
              <a:defRPr sz="1200" b="1"/>
            </a:lvl4pPr>
            <a:lvl5pPr marL="1370070" indent="0">
              <a:buNone/>
              <a:defRPr sz="1200" b="1"/>
            </a:lvl5pPr>
            <a:lvl6pPr marL="1712609" indent="0">
              <a:buNone/>
              <a:defRPr sz="1200" b="1"/>
            </a:lvl6pPr>
            <a:lvl7pPr marL="2055104" indent="0">
              <a:buNone/>
              <a:defRPr sz="1200" b="1"/>
            </a:lvl7pPr>
            <a:lvl8pPr marL="2397600" indent="0">
              <a:buNone/>
              <a:defRPr sz="1200" b="1"/>
            </a:lvl8pPr>
            <a:lvl9pPr marL="2740097"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FE6E84E5-DBE8-C945-AF46-833A6B944E3B}"/>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4054D52-8C1F-734B-8CC6-1FE0994F629F}"/>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0728D3F1-CD84-A747-A187-B3BCFC162F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293F10C-EABA-8841-96CD-C089BB67BD9E}"/>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279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9"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328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51" y="1260872"/>
            <a:ext cx="3868340" cy="617934"/>
          </a:xfrm>
        </p:spPr>
        <p:txBody>
          <a:bodyPr anchor="b"/>
          <a:lstStyle>
            <a:lvl1pPr marL="0" indent="0">
              <a:buNone/>
              <a:defRPr sz="1800" b="1"/>
            </a:lvl1pPr>
            <a:lvl2pPr marL="342713" indent="0">
              <a:buNone/>
              <a:defRPr sz="1500" b="1"/>
            </a:lvl2pPr>
            <a:lvl3pPr marL="685443" indent="0">
              <a:buNone/>
              <a:defRPr sz="1400" b="1"/>
            </a:lvl3pPr>
            <a:lvl4pPr marL="1028165" indent="0">
              <a:buNone/>
              <a:defRPr sz="1200" b="1"/>
            </a:lvl4pPr>
            <a:lvl5pPr marL="1370886" indent="0">
              <a:buNone/>
              <a:defRPr sz="1200" b="1"/>
            </a:lvl5pPr>
            <a:lvl6pPr marL="1713617" indent="0">
              <a:buNone/>
              <a:defRPr sz="1200" b="1"/>
            </a:lvl6pPr>
            <a:lvl7pPr marL="2056328" indent="0">
              <a:buNone/>
              <a:defRPr sz="1200" b="1"/>
            </a:lvl7pPr>
            <a:lvl8pPr marL="2399040" indent="0">
              <a:buNone/>
              <a:defRPr sz="1200" b="1"/>
            </a:lvl8pPr>
            <a:lvl9pPr marL="2741753"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51"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13" indent="0">
              <a:buNone/>
              <a:defRPr sz="1500" b="1"/>
            </a:lvl2pPr>
            <a:lvl3pPr marL="685443" indent="0">
              <a:buNone/>
              <a:defRPr sz="1400" b="1"/>
            </a:lvl3pPr>
            <a:lvl4pPr marL="1028165" indent="0">
              <a:buNone/>
              <a:defRPr sz="1200" b="1"/>
            </a:lvl4pPr>
            <a:lvl5pPr marL="1370886" indent="0">
              <a:buNone/>
              <a:defRPr sz="1200" b="1"/>
            </a:lvl5pPr>
            <a:lvl6pPr marL="1713617" indent="0">
              <a:buNone/>
              <a:defRPr sz="1200" b="1"/>
            </a:lvl6pPr>
            <a:lvl7pPr marL="2056328" indent="0">
              <a:buNone/>
              <a:defRPr sz="1200" b="1"/>
            </a:lvl7pPr>
            <a:lvl8pPr marL="2399040" indent="0">
              <a:buNone/>
              <a:defRPr sz="1200" b="1"/>
            </a:lvl8pPr>
            <a:lvl9pPr marL="274175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382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63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397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0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13" indent="0">
              <a:buNone/>
              <a:defRPr sz="1100"/>
            </a:lvl2pPr>
            <a:lvl3pPr marL="685443" indent="0">
              <a:buNone/>
              <a:defRPr sz="900"/>
            </a:lvl3pPr>
            <a:lvl4pPr marL="1028165" indent="0">
              <a:buNone/>
              <a:defRPr sz="800"/>
            </a:lvl4pPr>
            <a:lvl5pPr marL="1370886" indent="0">
              <a:buNone/>
              <a:defRPr sz="800"/>
            </a:lvl5pPr>
            <a:lvl6pPr marL="1713617" indent="0">
              <a:buNone/>
              <a:defRPr sz="800"/>
            </a:lvl6pPr>
            <a:lvl7pPr marL="2056328" indent="0">
              <a:buNone/>
              <a:defRPr sz="800"/>
            </a:lvl7pPr>
            <a:lvl8pPr marL="2399040" indent="0">
              <a:buNone/>
              <a:defRPr sz="800"/>
            </a:lvl8pPr>
            <a:lvl9pPr marL="274175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767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02"/>
            <a:ext cx="4629150" cy="3655219"/>
          </a:xfrm>
        </p:spPr>
        <p:txBody>
          <a:bodyPr/>
          <a:lstStyle>
            <a:lvl1pPr marL="0" indent="0">
              <a:buNone/>
              <a:defRPr sz="2400"/>
            </a:lvl1pPr>
            <a:lvl2pPr marL="342713" indent="0">
              <a:buNone/>
              <a:defRPr sz="2100"/>
            </a:lvl2pPr>
            <a:lvl3pPr marL="685443" indent="0">
              <a:buNone/>
              <a:defRPr sz="1800"/>
            </a:lvl3pPr>
            <a:lvl4pPr marL="1028165" indent="0">
              <a:buNone/>
              <a:defRPr sz="1500"/>
            </a:lvl4pPr>
            <a:lvl5pPr marL="1370886" indent="0">
              <a:buNone/>
              <a:defRPr sz="1500"/>
            </a:lvl5pPr>
            <a:lvl6pPr marL="1713617" indent="0">
              <a:buNone/>
              <a:defRPr sz="1500"/>
            </a:lvl6pPr>
            <a:lvl7pPr marL="2056328" indent="0">
              <a:buNone/>
              <a:defRPr sz="1500"/>
            </a:lvl7pPr>
            <a:lvl8pPr marL="2399040" indent="0">
              <a:buNone/>
              <a:defRPr sz="1500"/>
            </a:lvl8pPr>
            <a:lvl9pPr marL="2741753" indent="0">
              <a:buNone/>
              <a:defRPr sz="1500"/>
            </a:lvl9pPr>
          </a:lstStyle>
          <a:p>
            <a:endParaRPr lang="en-US"/>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13" indent="0">
              <a:buNone/>
              <a:defRPr sz="1100"/>
            </a:lvl2pPr>
            <a:lvl3pPr marL="685443" indent="0">
              <a:buNone/>
              <a:defRPr sz="900"/>
            </a:lvl3pPr>
            <a:lvl4pPr marL="1028165" indent="0">
              <a:buNone/>
              <a:defRPr sz="800"/>
            </a:lvl4pPr>
            <a:lvl5pPr marL="1370886" indent="0">
              <a:buNone/>
              <a:defRPr sz="800"/>
            </a:lvl5pPr>
            <a:lvl6pPr marL="1713617" indent="0">
              <a:buNone/>
              <a:defRPr sz="800"/>
            </a:lvl6pPr>
            <a:lvl7pPr marL="2056328" indent="0">
              <a:buNone/>
              <a:defRPr sz="800"/>
            </a:lvl7pPr>
            <a:lvl8pPr marL="2399040" indent="0">
              <a:buNone/>
              <a:defRPr sz="800"/>
            </a:lvl8pPr>
            <a:lvl9pPr marL="274175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818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638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159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2170599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03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307CA1-E0DA-044B-A697-7227C24DF2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454FFC1-31F9-4F49-8F4A-3599A1A42B03}"/>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4A74C0A-7301-7C43-90D8-517DAC4197A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8C9412-CA95-024C-9F6E-5D48C50D8A46}"/>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349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732"/>
            <a:endParaRPr lang="en-US" sz="1100" kern="0" dirty="0">
              <a:solidFill>
                <a:prstClr val="white"/>
              </a:solidFill>
              <a:latin typeface="Helvetica Regular" charset="0"/>
              <a:sym typeface="Arial"/>
            </a:endParaRPr>
          </a:p>
        </p:txBody>
      </p:sp>
    </p:spTree>
    <p:extLst>
      <p:ext uri="{BB962C8B-B14F-4D97-AF65-F5344CB8AC3E}">
        <p14:creationId xmlns:p14="http://schemas.microsoft.com/office/powerpoint/2010/main" val="1783153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732"/>
            <a:endParaRPr lang="en-US" sz="1100" kern="0" dirty="0">
              <a:solidFill>
                <a:prstClr val="white"/>
              </a:solidFill>
              <a:latin typeface="Helvetica Regular" charset="0"/>
              <a:sym typeface="Arial"/>
            </a:endParaRPr>
          </a:p>
        </p:txBody>
      </p:sp>
    </p:spTree>
    <p:extLst>
      <p:ext uri="{BB962C8B-B14F-4D97-AF65-F5344CB8AC3E}">
        <p14:creationId xmlns:p14="http://schemas.microsoft.com/office/powerpoint/2010/main" val="2050243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732"/>
            <a:endParaRPr lang="en-US" sz="1100" kern="0" dirty="0">
              <a:solidFill>
                <a:prstClr val="white"/>
              </a:solidFill>
              <a:latin typeface="Helvetica Regular" charset="0"/>
              <a:sym typeface="Arial"/>
            </a:endParaRPr>
          </a:p>
        </p:txBody>
      </p:sp>
    </p:spTree>
    <p:extLst>
      <p:ext uri="{BB962C8B-B14F-4D97-AF65-F5344CB8AC3E}">
        <p14:creationId xmlns:p14="http://schemas.microsoft.com/office/powerpoint/2010/main" val="833378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9492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1"/>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704" indent="0">
              <a:buNone/>
              <a:defRPr sz="1500">
                <a:solidFill>
                  <a:schemeClr val="tx1">
                    <a:tint val="75000"/>
                  </a:schemeClr>
                </a:solidFill>
              </a:defRPr>
            </a:lvl2pPr>
            <a:lvl3pPr marL="685426" indent="0">
              <a:buNone/>
              <a:defRPr sz="1400">
                <a:solidFill>
                  <a:schemeClr val="tx1">
                    <a:tint val="75000"/>
                  </a:schemeClr>
                </a:solidFill>
              </a:defRPr>
            </a:lvl3pPr>
            <a:lvl4pPr marL="1028139" indent="0">
              <a:buNone/>
              <a:defRPr sz="1200">
                <a:solidFill>
                  <a:schemeClr val="tx1">
                    <a:tint val="75000"/>
                  </a:schemeClr>
                </a:solidFill>
              </a:defRPr>
            </a:lvl4pPr>
            <a:lvl5pPr marL="1370852" indent="0">
              <a:buNone/>
              <a:defRPr sz="1200">
                <a:solidFill>
                  <a:schemeClr val="tx1">
                    <a:tint val="75000"/>
                  </a:schemeClr>
                </a:solidFill>
              </a:defRPr>
            </a:lvl5pPr>
            <a:lvl6pPr marL="1713575" indent="0">
              <a:buNone/>
              <a:defRPr sz="1200">
                <a:solidFill>
                  <a:schemeClr val="tx1">
                    <a:tint val="75000"/>
                  </a:schemeClr>
                </a:solidFill>
              </a:defRPr>
            </a:lvl6pPr>
            <a:lvl7pPr marL="2056277" indent="0">
              <a:buNone/>
              <a:defRPr sz="1200">
                <a:solidFill>
                  <a:schemeClr val="tx1">
                    <a:tint val="75000"/>
                  </a:schemeClr>
                </a:solidFill>
              </a:defRPr>
            </a:lvl7pPr>
            <a:lvl8pPr marL="2398980" indent="0">
              <a:buNone/>
              <a:defRPr sz="1200">
                <a:solidFill>
                  <a:schemeClr val="tx1">
                    <a:tint val="75000"/>
                  </a:schemeClr>
                </a:solidFill>
              </a:defRPr>
            </a:lvl8pPr>
            <a:lvl9pPr marL="274168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166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8331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5676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411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5202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6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7697C15-E544-C642-A018-FC5DA8F79A62}"/>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93FC200A-9F93-934D-8439-21783EE15FD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6D580D9-3860-084E-B129-C30741E1EA52}"/>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681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67"/>
            <a:ext cx="4629150" cy="3655219"/>
          </a:xfrm>
        </p:spPr>
        <p:txBody>
          <a:bodyPr/>
          <a:lstStyle>
            <a:lvl1pPr marL="0" indent="0">
              <a:buNone/>
              <a:defRPr sz="2400"/>
            </a:lvl1pPr>
            <a:lvl2pPr marL="342704" indent="0">
              <a:buNone/>
              <a:defRPr sz="2100"/>
            </a:lvl2pPr>
            <a:lvl3pPr marL="685426" indent="0">
              <a:buNone/>
              <a:defRPr sz="1800"/>
            </a:lvl3pPr>
            <a:lvl4pPr marL="1028139" indent="0">
              <a:buNone/>
              <a:defRPr sz="1500"/>
            </a:lvl4pPr>
            <a:lvl5pPr marL="1370852" indent="0">
              <a:buNone/>
              <a:defRPr sz="1500"/>
            </a:lvl5pPr>
            <a:lvl6pPr marL="1713575" indent="0">
              <a:buNone/>
              <a:defRPr sz="1500"/>
            </a:lvl6pPr>
            <a:lvl7pPr marL="2056277" indent="0">
              <a:buNone/>
              <a:defRPr sz="1500"/>
            </a:lvl7pPr>
            <a:lvl8pPr marL="2398980" indent="0">
              <a:buNone/>
              <a:defRPr sz="1500"/>
            </a:lvl8pPr>
            <a:lvl9pPr marL="2741684"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4844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33707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41"/>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4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1988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01F80A-686D-BC48-ADAC-09A3527B7EE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F84F3874-0D98-6644-8F4B-D20E94774F2F}"/>
              </a:ext>
            </a:extLst>
          </p:cNvPr>
          <p:cNvSpPr>
            <a:spLocks noGrp="1"/>
          </p:cNvSpPr>
          <p:nvPr>
            <p:ph idx="1"/>
          </p:nvPr>
        </p:nvSpPr>
        <p:spPr>
          <a:xfrm>
            <a:off x="3887391" y="74061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8A13C3B-2028-A643-93F7-0D073D970274}"/>
              </a:ext>
            </a:extLst>
          </p:cNvPr>
          <p:cNvSpPr>
            <a:spLocks noGrp="1"/>
          </p:cNvSpPr>
          <p:nvPr>
            <p:ph type="body" sz="half" idx="2"/>
          </p:nvPr>
        </p:nvSpPr>
        <p:spPr>
          <a:xfrm>
            <a:off x="629841" y="1543052"/>
            <a:ext cx="2949178" cy="2858691"/>
          </a:xfrm>
        </p:spPr>
        <p:txBody>
          <a:bodyPr/>
          <a:lstStyle>
            <a:lvl1pPr marL="0" indent="0">
              <a:buNone/>
              <a:defRPr sz="1200"/>
            </a:lvl1pPr>
            <a:lvl2pPr marL="342497" indent="0">
              <a:buNone/>
              <a:defRPr sz="1100"/>
            </a:lvl2pPr>
            <a:lvl3pPr marL="685035" indent="0">
              <a:buNone/>
              <a:defRPr sz="900"/>
            </a:lvl3pPr>
            <a:lvl4pPr marL="1027553" indent="0">
              <a:buNone/>
              <a:defRPr sz="800"/>
            </a:lvl4pPr>
            <a:lvl5pPr marL="1370070" indent="0">
              <a:buNone/>
              <a:defRPr sz="800"/>
            </a:lvl5pPr>
            <a:lvl6pPr marL="1712609" indent="0">
              <a:buNone/>
              <a:defRPr sz="800"/>
            </a:lvl6pPr>
            <a:lvl7pPr marL="2055104" indent="0">
              <a:buNone/>
              <a:defRPr sz="800"/>
            </a:lvl7pPr>
            <a:lvl8pPr marL="2397600" indent="0">
              <a:buNone/>
              <a:defRPr sz="800"/>
            </a:lvl8pPr>
            <a:lvl9pPr marL="2740097"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1563FDE6-4C4B-FE48-997B-C696E8341A61}"/>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FD968-00BA-0D4F-B95E-0B8551337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113140C-7B29-2244-ADA5-712CD3F67842}"/>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052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37B922-9697-324F-B581-91C566A3067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6F236B73-434E-8D4B-904D-FA56325966B4}"/>
              </a:ext>
            </a:extLst>
          </p:cNvPr>
          <p:cNvSpPr>
            <a:spLocks noGrp="1"/>
          </p:cNvSpPr>
          <p:nvPr>
            <p:ph type="pic" idx="1"/>
          </p:nvPr>
        </p:nvSpPr>
        <p:spPr>
          <a:xfrm>
            <a:off x="3887391" y="740614"/>
            <a:ext cx="4629150" cy="3655219"/>
          </a:xfrm>
        </p:spPr>
        <p:txBody>
          <a:bodyPr/>
          <a:lstStyle>
            <a:lvl1pPr marL="0" indent="0">
              <a:buNone/>
              <a:defRPr sz="2400"/>
            </a:lvl1pPr>
            <a:lvl2pPr marL="342497" indent="0">
              <a:buNone/>
              <a:defRPr sz="2100"/>
            </a:lvl2pPr>
            <a:lvl3pPr marL="685035" indent="0">
              <a:buNone/>
              <a:defRPr sz="1800"/>
            </a:lvl3pPr>
            <a:lvl4pPr marL="1027553" indent="0">
              <a:buNone/>
              <a:defRPr sz="1500"/>
            </a:lvl4pPr>
            <a:lvl5pPr marL="1370070" indent="0">
              <a:buNone/>
              <a:defRPr sz="1500"/>
            </a:lvl5pPr>
            <a:lvl6pPr marL="1712609" indent="0">
              <a:buNone/>
              <a:defRPr sz="1500"/>
            </a:lvl6pPr>
            <a:lvl7pPr marL="2055104" indent="0">
              <a:buNone/>
              <a:defRPr sz="1500"/>
            </a:lvl7pPr>
            <a:lvl8pPr marL="2397600" indent="0">
              <a:buNone/>
              <a:defRPr sz="1500"/>
            </a:lvl8pPr>
            <a:lvl9pPr marL="2740097" indent="0">
              <a:buNone/>
              <a:defRPr sz="1500"/>
            </a:lvl9pPr>
          </a:lstStyle>
          <a:p>
            <a:endParaRPr lang="en-US"/>
          </a:p>
        </p:txBody>
      </p:sp>
      <p:sp>
        <p:nvSpPr>
          <p:cNvPr id="4" name="Text Placeholder 3">
            <a:extLst>
              <a:ext uri="{FF2B5EF4-FFF2-40B4-BE49-F238E27FC236}">
                <a16:creationId xmlns="" xmlns:a16="http://schemas.microsoft.com/office/drawing/2014/main" id="{B2C6DF7F-86A1-3247-848F-DFB6C0938719}"/>
              </a:ext>
            </a:extLst>
          </p:cNvPr>
          <p:cNvSpPr>
            <a:spLocks noGrp="1"/>
          </p:cNvSpPr>
          <p:nvPr>
            <p:ph type="body" sz="half" idx="2"/>
          </p:nvPr>
        </p:nvSpPr>
        <p:spPr>
          <a:xfrm>
            <a:off x="629841" y="1543052"/>
            <a:ext cx="2949178" cy="2858691"/>
          </a:xfrm>
        </p:spPr>
        <p:txBody>
          <a:bodyPr/>
          <a:lstStyle>
            <a:lvl1pPr marL="0" indent="0">
              <a:buNone/>
              <a:defRPr sz="1200"/>
            </a:lvl1pPr>
            <a:lvl2pPr marL="342497" indent="0">
              <a:buNone/>
              <a:defRPr sz="1100"/>
            </a:lvl2pPr>
            <a:lvl3pPr marL="685035" indent="0">
              <a:buNone/>
              <a:defRPr sz="900"/>
            </a:lvl3pPr>
            <a:lvl4pPr marL="1027553" indent="0">
              <a:buNone/>
              <a:defRPr sz="800"/>
            </a:lvl4pPr>
            <a:lvl5pPr marL="1370070" indent="0">
              <a:buNone/>
              <a:defRPr sz="800"/>
            </a:lvl5pPr>
            <a:lvl6pPr marL="1712609" indent="0">
              <a:buNone/>
              <a:defRPr sz="800"/>
            </a:lvl6pPr>
            <a:lvl7pPr marL="2055104" indent="0">
              <a:buNone/>
              <a:defRPr sz="800"/>
            </a:lvl7pPr>
            <a:lvl8pPr marL="2397600" indent="0">
              <a:buNone/>
              <a:defRPr sz="800"/>
            </a:lvl8pPr>
            <a:lvl9pPr marL="2740097"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FAAE434C-E49B-524E-8AD3-FF0FFE6B1EAA}"/>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6D94F72-78AF-C04E-AF99-8FA05382F5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9BDE2F8-4B35-E846-8092-D5654AE2DEF0}"/>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0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BFFB575-FFAA-7C49-88F7-E2FF78B1713A}"/>
              </a:ext>
            </a:extLst>
          </p:cNvPr>
          <p:cNvSpPr>
            <a:spLocks noGrp="1"/>
          </p:cNvSpPr>
          <p:nvPr>
            <p:ph type="title"/>
          </p:nvPr>
        </p:nvSpPr>
        <p:spPr>
          <a:xfrm>
            <a:off x="628650" y="273844"/>
            <a:ext cx="7886700" cy="994172"/>
          </a:xfrm>
          <a:prstGeom prst="rect">
            <a:avLst/>
          </a:prstGeom>
        </p:spPr>
        <p:txBody>
          <a:bodyPr vert="horz" lIns="68513" tIns="34289" rIns="68513" bIns="3428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60E5721-40BF-0644-B1ED-DA5C77B9C843}"/>
              </a:ext>
            </a:extLst>
          </p:cNvPr>
          <p:cNvSpPr>
            <a:spLocks noGrp="1"/>
          </p:cNvSpPr>
          <p:nvPr>
            <p:ph type="body" idx="1"/>
          </p:nvPr>
        </p:nvSpPr>
        <p:spPr>
          <a:xfrm>
            <a:off x="628650" y="1369219"/>
            <a:ext cx="7886700" cy="3263504"/>
          </a:xfrm>
          <a:prstGeom prst="rect">
            <a:avLst/>
          </a:prstGeom>
        </p:spPr>
        <p:txBody>
          <a:bodyPr vert="horz" lIns="68513" tIns="34289" rIns="68513"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19FC22-33E6-A446-AE24-E9862D0366E4}"/>
              </a:ext>
            </a:extLst>
          </p:cNvPr>
          <p:cNvSpPr>
            <a:spLocks noGrp="1"/>
          </p:cNvSpPr>
          <p:nvPr>
            <p:ph type="dt" sz="half" idx="2"/>
          </p:nvPr>
        </p:nvSpPr>
        <p:spPr>
          <a:xfrm>
            <a:off x="628650" y="4767264"/>
            <a:ext cx="2057400" cy="273844"/>
          </a:xfrm>
          <a:prstGeom prst="rect">
            <a:avLst/>
          </a:prstGeom>
        </p:spPr>
        <p:txBody>
          <a:bodyPr vert="horz" lIns="68513" tIns="34289" rIns="68513" bIns="34289" rtlCol="0" anchor="ctr"/>
          <a:lstStyle>
            <a:lvl1pPr algn="l">
              <a:defRPr sz="900">
                <a:solidFill>
                  <a:schemeClr val="tx1">
                    <a:tint val="75000"/>
                  </a:schemeClr>
                </a:solidFill>
              </a:defRPr>
            </a:lvl1pPr>
          </a:lstStyle>
          <a:p>
            <a:pPr defTabSz="685035"/>
            <a:fld id="{51B686C5-55DE-2F4C-A935-CCA60058E4E2}" type="datetimeFigureOut">
              <a:rPr lang="en-US" smtClean="0">
                <a:solidFill>
                  <a:prstClr val="black">
                    <a:tint val="75000"/>
                  </a:prstClr>
                </a:solidFill>
              </a:rPr>
              <a:pPr defTabSz="685035"/>
              <a:t>5/16/2018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273D1E8-90D2-0B4A-8145-CD246570B91E}"/>
              </a:ext>
            </a:extLst>
          </p:cNvPr>
          <p:cNvSpPr>
            <a:spLocks noGrp="1"/>
          </p:cNvSpPr>
          <p:nvPr>
            <p:ph type="ftr" sz="quarter" idx="3"/>
          </p:nvPr>
        </p:nvSpPr>
        <p:spPr>
          <a:xfrm>
            <a:off x="3028950" y="4767264"/>
            <a:ext cx="3086100" cy="273844"/>
          </a:xfrm>
          <a:prstGeom prst="rect">
            <a:avLst/>
          </a:prstGeom>
        </p:spPr>
        <p:txBody>
          <a:bodyPr vert="horz" lIns="68513" tIns="34289" rIns="68513" bIns="34289" rtlCol="0" anchor="ctr"/>
          <a:lstStyle>
            <a:lvl1pPr algn="ctr">
              <a:defRPr sz="900">
                <a:solidFill>
                  <a:schemeClr val="tx1">
                    <a:tint val="75000"/>
                  </a:schemeClr>
                </a:solidFill>
              </a:defRPr>
            </a:lvl1pPr>
          </a:lstStyle>
          <a:p>
            <a:pPr defTabSz="6850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F1F1814-6FFB-EF40-B7C1-36DD18EF976E}"/>
              </a:ext>
            </a:extLst>
          </p:cNvPr>
          <p:cNvSpPr>
            <a:spLocks noGrp="1"/>
          </p:cNvSpPr>
          <p:nvPr>
            <p:ph type="sldNum" sz="quarter" idx="4"/>
          </p:nvPr>
        </p:nvSpPr>
        <p:spPr>
          <a:xfrm>
            <a:off x="6457950" y="4767264"/>
            <a:ext cx="2057400" cy="273844"/>
          </a:xfrm>
          <a:prstGeom prst="rect">
            <a:avLst/>
          </a:prstGeom>
        </p:spPr>
        <p:txBody>
          <a:bodyPr vert="horz" lIns="68513" tIns="34289" rIns="68513" bIns="34289" rtlCol="0" anchor="ctr"/>
          <a:lstStyle>
            <a:lvl1pPr algn="r">
              <a:defRPr sz="900">
                <a:solidFill>
                  <a:schemeClr val="tx1">
                    <a:tint val="75000"/>
                  </a:schemeClr>
                </a:solidFill>
              </a:defRPr>
            </a:lvl1pPr>
          </a:lstStyle>
          <a:p>
            <a:pPr defTabSz="685035"/>
            <a:fld id="{E65E0F8C-28DA-CF45-AB4B-7772297CF430}" type="slidenum">
              <a:rPr lang="en-US" smtClean="0">
                <a:solidFill>
                  <a:prstClr val="black">
                    <a:tint val="75000"/>
                  </a:prstClr>
                </a:solidFill>
              </a:rPr>
              <a:pPr defTabSz="685035"/>
              <a:t>‹#›</a:t>
            </a:fld>
            <a:endParaRPr lang="en-US">
              <a:solidFill>
                <a:prstClr val="black">
                  <a:tint val="75000"/>
                </a:prstClr>
              </a:solidFill>
            </a:endParaRPr>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7576322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0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70" indent="-171270" algn="l" defTabSz="6850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809" indent="-171270" algn="l" defTabSz="6850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304" indent="-171270" algn="l" defTabSz="6850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800" indent="-171270" algn="l" defTabSz="6850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297" indent="-171270" algn="l" defTabSz="6850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835" indent="-171270" algn="l" defTabSz="6850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353" indent="-171270" algn="l" defTabSz="6850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8870" indent="-171270" algn="l" defTabSz="6850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1409" indent="-171270" algn="l" defTabSz="68503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035" rtl="0" eaLnBrk="1" latinLnBrk="0" hangingPunct="1">
        <a:defRPr sz="1400" kern="1200">
          <a:solidFill>
            <a:schemeClr val="tx1"/>
          </a:solidFill>
          <a:latin typeface="+mn-lt"/>
          <a:ea typeface="+mn-ea"/>
          <a:cs typeface="+mn-cs"/>
        </a:defRPr>
      </a:lvl1pPr>
      <a:lvl2pPr marL="342497" algn="l" defTabSz="685035" rtl="0" eaLnBrk="1" latinLnBrk="0" hangingPunct="1">
        <a:defRPr sz="1400" kern="1200">
          <a:solidFill>
            <a:schemeClr val="tx1"/>
          </a:solidFill>
          <a:latin typeface="+mn-lt"/>
          <a:ea typeface="+mn-ea"/>
          <a:cs typeface="+mn-cs"/>
        </a:defRPr>
      </a:lvl2pPr>
      <a:lvl3pPr marL="685035" algn="l" defTabSz="685035" rtl="0" eaLnBrk="1" latinLnBrk="0" hangingPunct="1">
        <a:defRPr sz="1400" kern="1200">
          <a:solidFill>
            <a:schemeClr val="tx1"/>
          </a:solidFill>
          <a:latin typeface="+mn-lt"/>
          <a:ea typeface="+mn-ea"/>
          <a:cs typeface="+mn-cs"/>
        </a:defRPr>
      </a:lvl3pPr>
      <a:lvl4pPr marL="1027553" algn="l" defTabSz="685035" rtl="0" eaLnBrk="1" latinLnBrk="0" hangingPunct="1">
        <a:defRPr sz="1400" kern="1200">
          <a:solidFill>
            <a:schemeClr val="tx1"/>
          </a:solidFill>
          <a:latin typeface="+mn-lt"/>
          <a:ea typeface="+mn-ea"/>
          <a:cs typeface="+mn-cs"/>
        </a:defRPr>
      </a:lvl4pPr>
      <a:lvl5pPr marL="1370070" algn="l" defTabSz="685035" rtl="0" eaLnBrk="1" latinLnBrk="0" hangingPunct="1">
        <a:defRPr sz="1400" kern="1200">
          <a:solidFill>
            <a:schemeClr val="tx1"/>
          </a:solidFill>
          <a:latin typeface="+mn-lt"/>
          <a:ea typeface="+mn-ea"/>
          <a:cs typeface="+mn-cs"/>
        </a:defRPr>
      </a:lvl5pPr>
      <a:lvl6pPr marL="1712609" algn="l" defTabSz="685035" rtl="0" eaLnBrk="1" latinLnBrk="0" hangingPunct="1">
        <a:defRPr sz="1400" kern="1200">
          <a:solidFill>
            <a:schemeClr val="tx1"/>
          </a:solidFill>
          <a:latin typeface="+mn-lt"/>
          <a:ea typeface="+mn-ea"/>
          <a:cs typeface="+mn-cs"/>
        </a:defRPr>
      </a:lvl6pPr>
      <a:lvl7pPr marL="2055104" algn="l" defTabSz="685035" rtl="0" eaLnBrk="1" latinLnBrk="0" hangingPunct="1">
        <a:defRPr sz="1400" kern="1200">
          <a:solidFill>
            <a:schemeClr val="tx1"/>
          </a:solidFill>
          <a:latin typeface="+mn-lt"/>
          <a:ea typeface="+mn-ea"/>
          <a:cs typeface="+mn-cs"/>
        </a:defRPr>
      </a:lvl7pPr>
      <a:lvl8pPr marL="2397600" algn="l" defTabSz="685035" rtl="0" eaLnBrk="1" latinLnBrk="0" hangingPunct="1">
        <a:defRPr sz="1400" kern="1200">
          <a:solidFill>
            <a:schemeClr val="tx1"/>
          </a:solidFill>
          <a:latin typeface="+mn-lt"/>
          <a:ea typeface="+mn-ea"/>
          <a:cs typeface="+mn-cs"/>
        </a:defRPr>
      </a:lvl8pPr>
      <a:lvl9pPr marL="2740097" algn="l" defTabSz="68503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wrap="square" lIns="91351" tIns="91351" rIns="91351" bIns="91351" anchor="ctr" anchorCtr="0"/>
          <a:lstStyle>
            <a:lvl1pPr marL="0" marR="0" lvl="0" indent="0" algn="l" rtl="0">
              <a:lnSpc>
                <a:spcPct val="90000"/>
              </a:lnSpc>
              <a:spcBef>
                <a:spcPts val="0"/>
              </a:spcBef>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wrap="square" lIns="91351" tIns="91351" rIns="91351" bIns="91351" anchor="t" anchorCtr="0"/>
          <a:lstStyle>
            <a:lvl1pPr marL="171450" marR="0" lvl="0" indent="-38100" algn="l" rtl="0">
              <a:lnSpc>
                <a:spcPct val="90000"/>
              </a:lnSpc>
              <a:spcBef>
                <a:spcPts val="750"/>
              </a:spcBef>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0150" marR="0" lvl="3"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3050" marR="0" lvl="4"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85950" marR="0" lvl="5"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28850" marR="0" lvl="6"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71750" marR="0" lvl="7"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14650" marR="0" lvl="8" indent="-82550" algn="l" rtl="0">
              <a:lnSpc>
                <a:spcPct val="90000"/>
              </a:lnSpc>
              <a:spcBef>
                <a:spcPts val="375"/>
              </a:spcBef>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4767264"/>
            <a:ext cx="2057400" cy="273844"/>
          </a:xfrm>
          <a:prstGeom prst="rect">
            <a:avLst/>
          </a:prstGeom>
          <a:noFill/>
          <a:ln>
            <a:noFill/>
          </a:ln>
        </p:spPr>
        <p:txBody>
          <a:bodyPr wrap="square" lIns="91351" tIns="91351" rIns="91351" bIns="91351" anchor="ctr" anchorCtr="0"/>
          <a:lstStyle>
            <a:lvl1pPr marL="0" marR="0" lvl="0" indent="0" algn="l" rtl="0">
              <a:spcBef>
                <a:spcPts val="0"/>
              </a:spcBef>
              <a:buSzPts val="1400"/>
              <a:buNone/>
              <a:defRPr sz="900" b="0" i="0" u="none" strike="noStrike" cap="none">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pPr defTabSz="685188"/>
            <a:endParaRPr lang="en-US" kern="0"/>
          </a:p>
        </p:txBody>
      </p:sp>
      <p:sp>
        <p:nvSpPr>
          <p:cNvPr id="13" name="Shape 13"/>
          <p:cNvSpPr txBox="1">
            <a:spLocks noGrp="1"/>
          </p:cNvSpPr>
          <p:nvPr>
            <p:ph type="ftr" idx="11"/>
          </p:nvPr>
        </p:nvSpPr>
        <p:spPr>
          <a:xfrm>
            <a:off x="3028950" y="4767264"/>
            <a:ext cx="3086100" cy="273844"/>
          </a:xfrm>
          <a:prstGeom prst="rect">
            <a:avLst/>
          </a:prstGeom>
          <a:noFill/>
          <a:ln>
            <a:noFill/>
          </a:ln>
        </p:spPr>
        <p:txBody>
          <a:bodyPr wrap="square" lIns="91351" tIns="91351" rIns="91351" bIns="91351" anchor="ctr" anchorCtr="0"/>
          <a:lstStyle>
            <a:lvl1pPr marL="0" marR="0" lvl="0" indent="0" algn="ctr" rtl="0">
              <a:spcBef>
                <a:spcPts val="0"/>
              </a:spcBef>
              <a:buSzPts val="1400"/>
              <a:buNone/>
              <a:defRPr sz="900" b="0" i="0" u="none" strike="noStrike" cap="none">
                <a:solidFill>
                  <a:srgbClr val="888888"/>
                </a:solidFill>
                <a:latin typeface="Calibri"/>
                <a:ea typeface="Calibri"/>
                <a:cs typeface="Calibri"/>
                <a:sym typeface="Calibri"/>
              </a:defRPr>
            </a:lvl1pPr>
            <a:lvl2pPr marL="456746" marR="0" lvl="1" indent="-12689" algn="l" rtl="0">
              <a:spcBef>
                <a:spcPts val="0"/>
              </a:spcBef>
              <a:buSzPts val="1400"/>
              <a:buNone/>
              <a:defRPr sz="1800" b="0" i="0" u="none" strike="noStrike" cap="none">
                <a:solidFill>
                  <a:schemeClr val="dk1"/>
                </a:solidFill>
                <a:latin typeface="Calibri"/>
                <a:ea typeface="Calibri"/>
                <a:cs typeface="Calibri"/>
                <a:sym typeface="Calibri"/>
              </a:defRPr>
            </a:lvl2pPr>
            <a:lvl3pPr marL="913545" marR="0" lvl="2" indent="-12678" algn="l" rtl="0">
              <a:spcBef>
                <a:spcPts val="0"/>
              </a:spcBef>
              <a:buSzPts val="1400"/>
              <a:buNone/>
              <a:defRPr sz="1800" b="0" i="0" u="none" strike="noStrike" cap="none">
                <a:solidFill>
                  <a:schemeClr val="dk1"/>
                </a:solidFill>
                <a:latin typeface="Calibri"/>
                <a:ea typeface="Calibri"/>
                <a:cs typeface="Calibri"/>
                <a:sym typeface="Calibri"/>
              </a:defRPr>
            </a:lvl3pPr>
            <a:lvl4pPr marL="1370308" marR="0" lvl="3" indent="-12665" algn="l" rtl="0">
              <a:spcBef>
                <a:spcPts val="0"/>
              </a:spcBef>
              <a:buSzPts val="1400"/>
              <a:buNone/>
              <a:defRPr sz="1800" b="0" i="0" u="none" strike="noStrike" cap="none">
                <a:solidFill>
                  <a:schemeClr val="dk1"/>
                </a:solidFill>
                <a:latin typeface="Calibri"/>
                <a:ea typeface="Calibri"/>
                <a:cs typeface="Calibri"/>
                <a:sym typeface="Calibri"/>
              </a:defRPr>
            </a:lvl4pPr>
            <a:lvl5pPr marL="1827089" marR="0" lvl="4" indent="-12654" algn="l" rtl="0">
              <a:spcBef>
                <a:spcPts val="0"/>
              </a:spcBef>
              <a:buSzPts val="1400"/>
              <a:buNone/>
              <a:defRPr sz="1800" b="0" i="0" u="none" strike="noStrike" cap="none">
                <a:solidFill>
                  <a:schemeClr val="dk1"/>
                </a:solidFill>
                <a:latin typeface="Calibri"/>
                <a:ea typeface="Calibri"/>
                <a:cs typeface="Calibri"/>
                <a:sym typeface="Calibri"/>
              </a:defRPr>
            </a:lvl5pPr>
            <a:lvl6pPr marL="2283834" marR="0" lvl="5" indent="-12643" algn="l" rtl="0">
              <a:spcBef>
                <a:spcPts val="0"/>
              </a:spcBef>
              <a:buSzPts val="1400"/>
              <a:buNone/>
              <a:defRPr sz="1800" b="0" i="0" u="none" strike="noStrike" cap="none">
                <a:solidFill>
                  <a:schemeClr val="dk1"/>
                </a:solidFill>
                <a:latin typeface="Calibri"/>
                <a:ea typeface="Calibri"/>
                <a:cs typeface="Calibri"/>
                <a:sym typeface="Calibri"/>
              </a:defRPr>
            </a:lvl6pPr>
            <a:lvl7pPr marL="2740580" marR="0" lvl="6" indent="-12631" algn="l" rtl="0">
              <a:spcBef>
                <a:spcPts val="0"/>
              </a:spcBef>
              <a:buSzPts val="1400"/>
              <a:buNone/>
              <a:defRPr sz="1800" b="0" i="0" u="none" strike="noStrike" cap="none">
                <a:solidFill>
                  <a:schemeClr val="dk1"/>
                </a:solidFill>
                <a:latin typeface="Calibri"/>
                <a:ea typeface="Calibri"/>
                <a:cs typeface="Calibri"/>
                <a:sym typeface="Calibri"/>
              </a:defRPr>
            </a:lvl7pPr>
            <a:lvl8pPr marL="3197360" marR="0" lvl="7" indent="-12619" algn="l" rtl="0">
              <a:spcBef>
                <a:spcPts val="0"/>
              </a:spcBef>
              <a:buSzPts val="1400"/>
              <a:buNone/>
              <a:defRPr sz="1800" b="0" i="0" u="none" strike="noStrike" cap="none">
                <a:solidFill>
                  <a:schemeClr val="dk1"/>
                </a:solidFill>
                <a:latin typeface="Calibri"/>
                <a:ea typeface="Calibri"/>
                <a:cs typeface="Calibri"/>
                <a:sym typeface="Calibri"/>
              </a:defRPr>
            </a:lvl8pPr>
            <a:lvl9pPr marL="3654128" marR="0" lvl="8" indent="-12608" algn="l" rtl="0">
              <a:spcBef>
                <a:spcPts val="0"/>
              </a:spcBef>
              <a:buSzPts val="1400"/>
              <a:buNone/>
              <a:defRPr sz="1800" b="0" i="0" u="none" strike="noStrike" cap="none">
                <a:solidFill>
                  <a:schemeClr val="dk1"/>
                </a:solidFill>
                <a:latin typeface="Calibri"/>
                <a:ea typeface="Calibri"/>
                <a:cs typeface="Calibri"/>
                <a:sym typeface="Calibri"/>
              </a:defRPr>
            </a:lvl9pPr>
          </a:lstStyle>
          <a:p>
            <a:pPr defTabSz="685188"/>
            <a:endParaRPr lang="en-US" kern="0"/>
          </a:p>
        </p:txBody>
      </p:sp>
      <p:sp>
        <p:nvSpPr>
          <p:cNvPr id="14" name="Shape 14"/>
          <p:cNvSpPr txBox="1">
            <a:spLocks noGrp="1"/>
          </p:cNvSpPr>
          <p:nvPr>
            <p:ph type="sldNum" idx="12"/>
          </p:nvPr>
        </p:nvSpPr>
        <p:spPr>
          <a:xfrm>
            <a:off x="6457950" y="4767264"/>
            <a:ext cx="2057400" cy="273844"/>
          </a:xfrm>
          <a:prstGeom prst="rect">
            <a:avLst/>
          </a:prstGeom>
          <a:noFill/>
          <a:ln>
            <a:noFill/>
          </a:ln>
        </p:spPr>
        <p:txBody>
          <a:bodyPr wrap="square" lIns="68519" tIns="34274" rIns="68519" bIns="34274" anchor="ctr" anchorCtr="0">
            <a:noAutofit/>
          </a:bodyPr>
          <a:lstStyle/>
          <a:p>
            <a:pPr algn="r" defTabSz="685188"/>
            <a:fld id="{00000000-1234-1234-1234-123412341234}" type="slidenum">
              <a:rPr lang="en-US" sz="900" kern="0" smtClean="0">
                <a:solidFill>
                  <a:srgbClr val="888888"/>
                </a:solidFill>
                <a:latin typeface="Calibri"/>
                <a:ea typeface="Calibri"/>
                <a:cs typeface="Calibri"/>
                <a:sym typeface="Calibri"/>
              </a:rPr>
              <a:pPr algn="r" defTabSz="685188"/>
              <a:t>‹#›</a:t>
            </a:fld>
            <a:endParaRPr lang="en-US" sz="9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8948414"/>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382" tIns="45691" rIns="91382" bIns="45691"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382" tIns="45691" rIns="91382" bIns="456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97"/>
            <a:ext cx="2057400" cy="273844"/>
          </a:xfrm>
          <a:prstGeom prst="rect">
            <a:avLst/>
          </a:prstGeom>
        </p:spPr>
        <p:txBody>
          <a:bodyPr vert="horz" lIns="91382" tIns="45691" rIns="91382" bIns="45691" rtlCol="0" anchor="ctr"/>
          <a:lstStyle>
            <a:lvl1pPr algn="l">
              <a:defRPr sz="900">
                <a:solidFill>
                  <a:schemeClr val="tx1">
                    <a:tint val="75000"/>
                  </a:schemeClr>
                </a:solidFill>
              </a:defRPr>
            </a:lvl1pPr>
          </a:lstStyle>
          <a:p>
            <a:pPr defTabSz="685341"/>
            <a:fld id="{97598136-32DE-410E-A4E3-969AF1DA6814}" type="datetimeFigureOut">
              <a:rPr lang="en-US" kern="0" smtClean="0">
                <a:solidFill>
                  <a:prstClr val="black">
                    <a:tint val="75000"/>
                  </a:prstClr>
                </a:solidFill>
                <a:latin typeface="Arial"/>
                <a:cs typeface="Arial"/>
                <a:sym typeface="Arial"/>
              </a:rPr>
              <a:pPr defTabSz="685341"/>
              <a:t>5/16/2018</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3028951" y="4767297"/>
            <a:ext cx="3086100" cy="273844"/>
          </a:xfrm>
          <a:prstGeom prst="rect">
            <a:avLst/>
          </a:prstGeom>
        </p:spPr>
        <p:txBody>
          <a:bodyPr vert="horz" lIns="91382" tIns="45691" rIns="91382" bIns="45691" rtlCol="0" anchor="ctr"/>
          <a:lstStyle>
            <a:lvl1pPr algn="ctr">
              <a:defRPr sz="900">
                <a:solidFill>
                  <a:schemeClr val="tx1">
                    <a:tint val="75000"/>
                  </a:schemeClr>
                </a:solidFill>
              </a:defRPr>
            </a:lvl1pPr>
          </a:lstStyle>
          <a:p>
            <a:pPr defTabSz="685341"/>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6457950" y="4767297"/>
            <a:ext cx="2057400" cy="273844"/>
          </a:xfrm>
          <a:prstGeom prst="rect">
            <a:avLst/>
          </a:prstGeom>
        </p:spPr>
        <p:txBody>
          <a:bodyPr vert="horz" lIns="91382" tIns="45691" rIns="91382" bIns="45691" rtlCol="0" anchor="ctr"/>
          <a:lstStyle>
            <a:lvl1pPr algn="r">
              <a:defRPr sz="900">
                <a:solidFill>
                  <a:schemeClr val="tx1">
                    <a:tint val="75000"/>
                  </a:schemeClr>
                </a:solidFill>
              </a:defRPr>
            </a:lvl1pPr>
          </a:lstStyle>
          <a:p>
            <a:pPr defTabSz="685341"/>
            <a:fld id="{A440B766-694A-4C85-A5E3-8AA8E042C453}" type="slidenum">
              <a:rPr lang="en-US" kern="0" smtClean="0">
                <a:solidFill>
                  <a:prstClr val="black">
                    <a:tint val="75000"/>
                  </a:prstClr>
                </a:solidFill>
                <a:latin typeface="Arial"/>
                <a:cs typeface="Arial"/>
                <a:sym typeface="Arial"/>
              </a:rPr>
              <a:pPr defTabSz="685341"/>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8617820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30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34" indent="-171334" algn="l" defTabSz="68530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01" indent="-171334" algn="l" defTabSz="68530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640" indent="-171334" algn="l" defTabSz="68530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280"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921"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587"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241"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894"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561"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07" rtl="0" eaLnBrk="1" latinLnBrk="0" hangingPunct="1">
        <a:defRPr sz="1400" kern="1200">
          <a:solidFill>
            <a:schemeClr val="tx1"/>
          </a:solidFill>
          <a:latin typeface="+mn-lt"/>
          <a:ea typeface="+mn-ea"/>
          <a:cs typeface="+mn-cs"/>
        </a:defRPr>
      </a:lvl1pPr>
      <a:lvl2pPr marL="342641" algn="l" defTabSz="685307" rtl="0" eaLnBrk="1" latinLnBrk="0" hangingPunct="1">
        <a:defRPr sz="1400" kern="1200">
          <a:solidFill>
            <a:schemeClr val="tx1"/>
          </a:solidFill>
          <a:latin typeface="+mn-lt"/>
          <a:ea typeface="+mn-ea"/>
          <a:cs typeface="+mn-cs"/>
        </a:defRPr>
      </a:lvl2pPr>
      <a:lvl3pPr marL="685307" algn="l" defTabSz="685307" rtl="0" eaLnBrk="1" latinLnBrk="0" hangingPunct="1">
        <a:defRPr sz="1400" kern="1200">
          <a:solidFill>
            <a:schemeClr val="tx1"/>
          </a:solidFill>
          <a:latin typeface="+mn-lt"/>
          <a:ea typeface="+mn-ea"/>
          <a:cs typeface="+mn-cs"/>
        </a:defRPr>
      </a:lvl3pPr>
      <a:lvl4pPr marL="1027961" algn="l" defTabSz="685307" rtl="0" eaLnBrk="1" latinLnBrk="0" hangingPunct="1">
        <a:defRPr sz="1400" kern="1200">
          <a:solidFill>
            <a:schemeClr val="tx1"/>
          </a:solidFill>
          <a:latin typeface="+mn-lt"/>
          <a:ea typeface="+mn-ea"/>
          <a:cs typeface="+mn-cs"/>
        </a:defRPr>
      </a:lvl4pPr>
      <a:lvl5pPr marL="1370614" algn="l" defTabSz="685307" rtl="0" eaLnBrk="1" latinLnBrk="0" hangingPunct="1">
        <a:defRPr sz="1400" kern="1200">
          <a:solidFill>
            <a:schemeClr val="tx1"/>
          </a:solidFill>
          <a:latin typeface="+mn-lt"/>
          <a:ea typeface="+mn-ea"/>
          <a:cs typeface="+mn-cs"/>
        </a:defRPr>
      </a:lvl5pPr>
      <a:lvl6pPr marL="1713281" algn="l" defTabSz="685307" rtl="0" eaLnBrk="1" latinLnBrk="0" hangingPunct="1">
        <a:defRPr sz="1400" kern="1200">
          <a:solidFill>
            <a:schemeClr val="tx1"/>
          </a:solidFill>
          <a:latin typeface="+mn-lt"/>
          <a:ea typeface="+mn-ea"/>
          <a:cs typeface="+mn-cs"/>
        </a:defRPr>
      </a:lvl6pPr>
      <a:lvl7pPr marL="2055920" algn="l" defTabSz="685307" rtl="0" eaLnBrk="1" latinLnBrk="0" hangingPunct="1">
        <a:defRPr sz="1400" kern="1200">
          <a:solidFill>
            <a:schemeClr val="tx1"/>
          </a:solidFill>
          <a:latin typeface="+mn-lt"/>
          <a:ea typeface="+mn-ea"/>
          <a:cs typeface="+mn-cs"/>
        </a:defRPr>
      </a:lvl7pPr>
      <a:lvl8pPr marL="2398560" algn="l" defTabSz="685307" rtl="0" eaLnBrk="1" latinLnBrk="0" hangingPunct="1">
        <a:defRPr sz="1400" kern="1200">
          <a:solidFill>
            <a:schemeClr val="tx1"/>
          </a:solidFill>
          <a:latin typeface="+mn-lt"/>
          <a:ea typeface="+mn-ea"/>
          <a:cs typeface="+mn-cs"/>
        </a:defRPr>
      </a:lvl8pPr>
      <a:lvl9pPr marL="2741201" algn="l" defTabSz="68530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378" tIns="45689" rIns="91378" bIns="45689"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378" tIns="45689" rIns="91378" bIns="45689"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4"/>
            <a:ext cx="2133600" cy="273844"/>
          </a:xfrm>
          <a:prstGeom prst="rect">
            <a:avLst/>
          </a:prstGeom>
        </p:spPr>
        <p:txBody>
          <a:bodyPr vert="horz" lIns="91378" tIns="45689" rIns="91378" bIns="45689" rtlCol="0" anchor="ctr"/>
          <a:lstStyle>
            <a:lvl1pPr algn="l">
              <a:defRPr sz="900">
                <a:solidFill>
                  <a:schemeClr val="tx1">
                    <a:tint val="75000"/>
                  </a:schemeClr>
                </a:solidFill>
              </a:defRPr>
            </a:lvl1pPr>
          </a:lstStyle>
          <a:p>
            <a:pPr defTabSz="685324"/>
            <a:fld id="{815A1E55-43C3-4ABA-99D0-12832EE1A145}" type="datetimeFigureOut">
              <a:rPr lang="zh-TW" altLang="en-US" kern="0" smtClean="0">
                <a:solidFill>
                  <a:prstClr val="black">
                    <a:tint val="75000"/>
                  </a:prstClr>
                </a:solidFill>
                <a:latin typeface="Arial"/>
                <a:cs typeface="Arial"/>
                <a:sym typeface="Arial"/>
              </a:rPr>
              <a:pPr defTabSz="685324"/>
              <a:t>2018/5/16</a:t>
            </a:fld>
            <a:endParaRPr lang="zh-TW" altLang="en-US" kern="0">
              <a:solidFill>
                <a:prstClr val="black">
                  <a:tint val="75000"/>
                </a:prstClr>
              </a:solidFill>
              <a:latin typeface="Arial"/>
              <a:cs typeface="Arial"/>
              <a:sym typeface="Arial"/>
            </a:endParaRPr>
          </a:p>
        </p:txBody>
      </p:sp>
      <p:sp>
        <p:nvSpPr>
          <p:cNvPr id="5" name="頁尾版面配置區 4"/>
          <p:cNvSpPr>
            <a:spLocks noGrp="1"/>
          </p:cNvSpPr>
          <p:nvPr>
            <p:ph type="ftr" sz="quarter" idx="3"/>
          </p:nvPr>
        </p:nvSpPr>
        <p:spPr>
          <a:xfrm>
            <a:off x="3124200" y="4767264"/>
            <a:ext cx="2895600" cy="273844"/>
          </a:xfrm>
          <a:prstGeom prst="rect">
            <a:avLst/>
          </a:prstGeom>
        </p:spPr>
        <p:txBody>
          <a:bodyPr vert="horz" lIns="91378" tIns="45689" rIns="91378" bIns="45689" rtlCol="0" anchor="ctr"/>
          <a:lstStyle>
            <a:lvl1pPr algn="ctr">
              <a:defRPr sz="900">
                <a:solidFill>
                  <a:schemeClr val="tx1">
                    <a:tint val="75000"/>
                  </a:schemeClr>
                </a:solidFill>
              </a:defRPr>
            </a:lvl1pPr>
          </a:lstStyle>
          <a:p>
            <a:pPr defTabSz="685324"/>
            <a:endParaRPr lang="zh-TW" altLang="en-US" kern="0">
              <a:solidFill>
                <a:prstClr val="black">
                  <a:tint val="75000"/>
                </a:prstClr>
              </a:solidFill>
              <a:latin typeface="Arial"/>
              <a:cs typeface="Arial"/>
              <a:sym typeface="Arial"/>
            </a:endParaRPr>
          </a:p>
        </p:txBody>
      </p:sp>
      <p:sp>
        <p:nvSpPr>
          <p:cNvPr id="6" name="投影片編號版面配置區 5"/>
          <p:cNvSpPr>
            <a:spLocks noGrp="1"/>
          </p:cNvSpPr>
          <p:nvPr>
            <p:ph type="sldNum" sz="quarter" idx="4"/>
          </p:nvPr>
        </p:nvSpPr>
        <p:spPr>
          <a:xfrm>
            <a:off x="6553200" y="4767264"/>
            <a:ext cx="2133600" cy="273844"/>
          </a:xfrm>
          <a:prstGeom prst="rect">
            <a:avLst/>
          </a:prstGeom>
        </p:spPr>
        <p:txBody>
          <a:bodyPr vert="horz" lIns="91378" tIns="45689" rIns="91378" bIns="45689" rtlCol="0" anchor="ctr"/>
          <a:lstStyle>
            <a:lvl1pPr algn="r">
              <a:defRPr sz="900">
                <a:solidFill>
                  <a:schemeClr val="tx1">
                    <a:tint val="75000"/>
                  </a:schemeClr>
                </a:solidFill>
              </a:defRPr>
            </a:lvl1pPr>
          </a:lstStyle>
          <a:p>
            <a:pPr defTabSz="685324"/>
            <a:fld id="{4AC5FB8A-F5A0-4173-B815-3383629AA64B}" type="slidenum">
              <a:rPr lang="zh-TW" altLang="en-US" kern="0" smtClean="0">
                <a:solidFill>
                  <a:prstClr val="black">
                    <a:tint val="75000"/>
                  </a:prstClr>
                </a:solidFill>
                <a:latin typeface="Arial"/>
                <a:cs typeface="Arial"/>
                <a:sym typeface="Arial"/>
              </a:rPr>
              <a:pPr defTabSz="685324"/>
              <a:t>‹#›</a:t>
            </a:fld>
            <a:endParaRPr lang="zh-TW" alt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9459459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85273" rtl="0" eaLnBrk="1" latinLnBrk="0" hangingPunct="1">
        <a:spcBef>
          <a:spcPct val="0"/>
        </a:spcBef>
        <a:buNone/>
        <a:defRPr sz="3300" kern="1200">
          <a:solidFill>
            <a:schemeClr val="tx1"/>
          </a:solidFill>
          <a:latin typeface="+mj-lt"/>
          <a:ea typeface="+mj-ea"/>
          <a:cs typeface="+mj-cs"/>
        </a:defRPr>
      </a:lvl1pPr>
    </p:titleStyle>
    <p:bodyStyle>
      <a:lvl1pPr marL="256988" indent="-256988" algn="l" defTabSz="68527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779" indent="-214158" algn="l" defTabSz="68527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598" indent="-171326" algn="l" defTabSz="68527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220" indent="-171326" algn="l" defTabSz="68527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1843" indent="-171326" algn="l" defTabSz="68527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4493" indent="-171326" algn="l" defTabSz="6852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130" indent="-171326" algn="l" defTabSz="6852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9766" indent="-171326" algn="l" defTabSz="6852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417" indent="-171326" algn="l" defTabSz="68527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273" rtl="0" eaLnBrk="1" latinLnBrk="0" hangingPunct="1">
        <a:defRPr sz="1400" kern="1200">
          <a:solidFill>
            <a:schemeClr val="tx1"/>
          </a:solidFill>
          <a:latin typeface="+mn-lt"/>
          <a:ea typeface="+mn-ea"/>
          <a:cs typeface="+mn-cs"/>
        </a:defRPr>
      </a:lvl1pPr>
      <a:lvl2pPr marL="342623" algn="l" defTabSz="685273" rtl="0" eaLnBrk="1" latinLnBrk="0" hangingPunct="1">
        <a:defRPr sz="1400" kern="1200">
          <a:solidFill>
            <a:schemeClr val="tx1"/>
          </a:solidFill>
          <a:latin typeface="+mn-lt"/>
          <a:ea typeface="+mn-ea"/>
          <a:cs typeface="+mn-cs"/>
        </a:defRPr>
      </a:lvl2pPr>
      <a:lvl3pPr marL="685273" algn="l" defTabSz="685273" rtl="0" eaLnBrk="1" latinLnBrk="0" hangingPunct="1">
        <a:defRPr sz="1400" kern="1200">
          <a:solidFill>
            <a:schemeClr val="tx1"/>
          </a:solidFill>
          <a:latin typeface="+mn-lt"/>
          <a:ea typeface="+mn-ea"/>
          <a:cs typeface="+mn-cs"/>
        </a:defRPr>
      </a:lvl3pPr>
      <a:lvl4pPr marL="1027910" algn="l" defTabSz="685273" rtl="0" eaLnBrk="1" latinLnBrk="0" hangingPunct="1">
        <a:defRPr sz="1400" kern="1200">
          <a:solidFill>
            <a:schemeClr val="tx1"/>
          </a:solidFill>
          <a:latin typeface="+mn-lt"/>
          <a:ea typeface="+mn-ea"/>
          <a:cs typeface="+mn-cs"/>
        </a:defRPr>
      </a:lvl4pPr>
      <a:lvl5pPr marL="1370546" algn="l" defTabSz="685273" rtl="0" eaLnBrk="1" latinLnBrk="0" hangingPunct="1">
        <a:defRPr sz="1400" kern="1200">
          <a:solidFill>
            <a:schemeClr val="tx1"/>
          </a:solidFill>
          <a:latin typeface="+mn-lt"/>
          <a:ea typeface="+mn-ea"/>
          <a:cs typeface="+mn-cs"/>
        </a:defRPr>
      </a:lvl5pPr>
      <a:lvl6pPr marL="1713197" algn="l" defTabSz="685273" rtl="0" eaLnBrk="1" latinLnBrk="0" hangingPunct="1">
        <a:defRPr sz="1400" kern="1200">
          <a:solidFill>
            <a:schemeClr val="tx1"/>
          </a:solidFill>
          <a:latin typeface="+mn-lt"/>
          <a:ea typeface="+mn-ea"/>
          <a:cs typeface="+mn-cs"/>
        </a:defRPr>
      </a:lvl6pPr>
      <a:lvl7pPr marL="2055818" algn="l" defTabSz="685273" rtl="0" eaLnBrk="1" latinLnBrk="0" hangingPunct="1">
        <a:defRPr sz="1400" kern="1200">
          <a:solidFill>
            <a:schemeClr val="tx1"/>
          </a:solidFill>
          <a:latin typeface="+mn-lt"/>
          <a:ea typeface="+mn-ea"/>
          <a:cs typeface="+mn-cs"/>
        </a:defRPr>
      </a:lvl7pPr>
      <a:lvl8pPr marL="2398440" algn="l" defTabSz="685273" rtl="0" eaLnBrk="1" latinLnBrk="0" hangingPunct="1">
        <a:defRPr sz="1400" kern="1200">
          <a:solidFill>
            <a:schemeClr val="tx1"/>
          </a:solidFill>
          <a:latin typeface="+mn-lt"/>
          <a:ea typeface="+mn-ea"/>
          <a:cs typeface="+mn-cs"/>
        </a:defRPr>
      </a:lvl8pPr>
      <a:lvl9pPr marL="2741063" algn="l" defTabSz="68527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398" tIns="45699" rIns="91398" bIns="45699"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398" tIns="45699" rIns="91398" bIns="456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82"/>
            <a:ext cx="2057400" cy="273844"/>
          </a:xfrm>
          <a:prstGeom prst="rect">
            <a:avLst/>
          </a:prstGeom>
        </p:spPr>
        <p:txBody>
          <a:bodyPr vert="horz" lIns="91398" tIns="45699" rIns="91398" bIns="45699" rtlCol="0" anchor="ctr"/>
          <a:lstStyle>
            <a:lvl1pPr algn="l">
              <a:defRPr sz="900">
                <a:solidFill>
                  <a:schemeClr val="tx1">
                    <a:tint val="75000"/>
                  </a:schemeClr>
                </a:solidFill>
              </a:defRPr>
            </a:lvl1pPr>
          </a:lstStyle>
          <a:p>
            <a:pPr defTabSz="685511"/>
            <a:fld id="{C7C13A08-8A04-4CF9-9370-C7D73858924D}" type="datetimeFigureOut">
              <a:rPr lang="en-US" kern="0" smtClean="0">
                <a:solidFill>
                  <a:prstClr val="black">
                    <a:tint val="75000"/>
                  </a:prstClr>
                </a:solidFill>
                <a:latin typeface="Arial"/>
                <a:cs typeface="Arial"/>
                <a:sym typeface="Arial"/>
              </a:rPr>
              <a:pPr defTabSz="685511"/>
              <a:t>5/16/2018</a:t>
            </a:fld>
            <a:endParaRPr lang="en-US" kern="0">
              <a:solidFill>
                <a:prstClr val="black">
                  <a:tint val="75000"/>
                </a:prstClr>
              </a:solidFill>
              <a:latin typeface="Arial"/>
              <a:cs typeface="Arial"/>
              <a:sym typeface="Arial"/>
            </a:endParaRPr>
          </a:p>
        </p:txBody>
      </p:sp>
      <p:sp>
        <p:nvSpPr>
          <p:cNvPr id="5" name="Footer Placeholder 4"/>
          <p:cNvSpPr>
            <a:spLocks noGrp="1"/>
          </p:cNvSpPr>
          <p:nvPr>
            <p:ph type="ftr" sz="quarter" idx="3"/>
          </p:nvPr>
        </p:nvSpPr>
        <p:spPr>
          <a:xfrm>
            <a:off x="3028951" y="4767282"/>
            <a:ext cx="3086100" cy="273844"/>
          </a:xfrm>
          <a:prstGeom prst="rect">
            <a:avLst/>
          </a:prstGeom>
        </p:spPr>
        <p:txBody>
          <a:bodyPr vert="horz" lIns="91398" tIns="45699" rIns="91398" bIns="45699" rtlCol="0" anchor="ctr"/>
          <a:lstStyle>
            <a:lvl1pPr algn="ctr">
              <a:defRPr sz="900">
                <a:solidFill>
                  <a:schemeClr val="tx1">
                    <a:tint val="75000"/>
                  </a:schemeClr>
                </a:solidFill>
              </a:defRPr>
            </a:lvl1pPr>
          </a:lstStyle>
          <a:p>
            <a:pPr defTabSz="685511"/>
            <a:endParaRPr lang="en-US" kern="0">
              <a:solidFill>
                <a:prstClr val="black">
                  <a:tint val="75000"/>
                </a:prstClr>
              </a:solidFill>
              <a:latin typeface="Arial"/>
              <a:cs typeface="Arial"/>
              <a:sym typeface="Arial"/>
            </a:endParaRPr>
          </a:p>
        </p:txBody>
      </p:sp>
      <p:sp>
        <p:nvSpPr>
          <p:cNvPr id="6" name="Slide Number Placeholder 5"/>
          <p:cNvSpPr>
            <a:spLocks noGrp="1"/>
          </p:cNvSpPr>
          <p:nvPr>
            <p:ph type="sldNum" sz="quarter" idx="4"/>
          </p:nvPr>
        </p:nvSpPr>
        <p:spPr>
          <a:xfrm>
            <a:off x="6457950" y="4767282"/>
            <a:ext cx="2057400" cy="273844"/>
          </a:xfrm>
          <a:prstGeom prst="rect">
            <a:avLst/>
          </a:prstGeom>
        </p:spPr>
        <p:txBody>
          <a:bodyPr vert="horz" lIns="91398" tIns="45699" rIns="91398" bIns="45699" rtlCol="0" anchor="ctr"/>
          <a:lstStyle>
            <a:lvl1pPr algn="r">
              <a:defRPr sz="900">
                <a:solidFill>
                  <a:schemeClr val="tx1">
                    <a:tint val="75000"/>
                  </a:schemeClr>
                </a:solidFill>
              </a:defRPr>
            </a:lvl1pPr>
          </a:lstStyle>
          <a:p>
            <a:pPr defTabSz="685511"/>
            <a:fld id="{F8504FCD-AA76-409F-84F8-B13164B4A2D0}" type="slidenum">
              <a:rPr lang="en-US" kern="0" smtClean="0">
                <a:solidFill>
                  <a:prstClr val="black">
                    <a:tint val="75000"/>
                  </a:prstClr>
                </a:solidFill>
                <a:latin typeface="Arial"/>
                <a:cs typeface="Arial"/>
                <a:sym typeface="Arial"/>
              </a:rPr>
              <a:pPr defTabSz="685511"/>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56174807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68544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6" indent="-171366" algn="l" defTabSz="68544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97" indent="-171366" algn="l" defTabSz="68544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08" indent="-171366" algn="l" defTabSz="6854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520"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233"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963"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85"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06"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137"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43" rtl="0" eaLnBrk="1" latinLnBrk="0" hangingPunct="1">
        <a:defRPr sz="1400" kern="1200">
          <a:solidFill>
            <a:schemeClr val="tx1"/>
          </a:solidFill>
          <a:latin typeface="+mn-lt"/>
          <a:ea typeface="+mn-ea"/>
          <a:cs typeface="+mn-cs"/>
        </a:defRPr>
      </a:lvl1pPr>
      <a:lvl2pPr marL="342713" algn="l" defTabSz="685443" rtl="0" eaLnBrk="1" latinLnBrk="0" hangingPunct="1">
        <a:defRPr sz="1400" kern="1200">
          <a:solidFill>
            <a:schemeClr val="tx1"/>
          </a:solidFill>
          <a:latin typeface="+mn-lt"/>
          <a:ea typeface="+mn-ea"/>
          <a:cs typeface="+mn-cs"/>
        </a:defRPr>
      </a:lvl2pPr>
      <a:lvl3pPr marL="685443" algn="l" defTabSz="685443" rtl="0" eaLnBrk="1" latinLnBrk="0" hangingPunct="1">
        <a:defRPr sz="1400" kern="1200">
          <a:solidFill>
            <a:schemeClr val="tx1"/>
          </a:solidFill>
          <a:latin typeface="+mn-lt"/>
          <a:ea typeface="+mn-ea"/>
          <a:cs typeface="+mn-cs"/>
        </a:defRPr>
      </a:lvl3pPr>
      <a:lvl4pPr marL="1028165" algn="l" defTabSz="685443" rtl="0" eaLnBrk="1" latinLnBrk="0" hangingPunct="1">
        <a:defRPr sz="1400" kern="1200">
          <a:solidFill>
            <a:schemeClr val="tx1"/>
          </a:solidFill>
          <a:latin typeface="+mn-lt"/>
          <a:ea typeface="+mn-ea"/>
          <a:cs typeface="+mn-cs"/>
        </a:defRPr>
      </a:lvl4pPr>
      <a:lvl5pPr marL="1370886" algn="l" defTabSz="685443" rtl="0" eaLnBrk="1" latinLnBrk="0" hangingPunct="1">
        <a:defRPr sz="1400" kern="1200">
          <a:solidFill>
            <a:schemeClr val="tx1"/>
          </a:solidFill>
          <a:latin typeface="+mn-lt"/>
          <a:ea typeface="+mn-ea"/>
          <a:cs typeface="+mn-cs"/>
        </a:defRPr>
      </a:lvl5pPr>
      <a:lvl6pPr marL="1713617" algn="l" defTabSz="685443" rtl="0" eaLnBrk="1" latinLnBrk="0" hangingPunct="1">
        <a:defRPr sz="1400" kern="1200">
          <a:solidFill>
            <a:schemeClr val="tx1"/>
          </a:solidFill>
          <a:latin typeface="+mn-lt"/>
          <a:ea typeface="+mn-ea"/>
          <a:cs typeface="+mn-cs"/>
        </a:defRPr>
      </a:lvl6pPr>
      <a:lvl7pPr marL="2056328" algn="l" defTabSz="685443" rtl="0" eaLnBrk="1" latinLnBrk="0" hangingPunct="1">
        <a:defRPr sz="1400" kern="1200">
          <a:solidFill>
            <a:schemeClr val="tx1"/>
          </a:solidFill>
          <a:latin typeface="+mn-lt"/>
          <a:ea typeface="+mn-ea"/>
          <a:cs typeface="+mn-cs"/>
        </a:defRPr>
      </a:lvl7pPr>
      <a:lvl8pPr marL="2399040" algn="l" defTabSz="685443" rtl="0" eaLnBrk="1" latinLnBrk="0" hangingPunct="1">
        <a:defRPr sz="1400" kern="1200">
          <a:solidFill>
            <a:schemeClr val="tx1"/>
          </a:solidFill>
          <a:latin typeface="+mn-lt"/>
          <a:ea typeface="+mn-ea"/>
          <a:cs typeface="+mn-cs"/>
        </a:defRPr>
      </a:lvl8pPr>
      <a:lvl9pPr marL="2741753" algn="l" defTabSz="68544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396" tIns="45709" rIns="91396" bIns="4570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396" tIns="45709" rIns="91396" bIns="4570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91396" tIns="45709" rIns="91396" bIns="45709" rtlCol="0" anchor="ctr"/>
          <a:lstStyle>
            <a:lvl1pPr algn="l">
              <a:defRPr sz="900" b="0" i="0">
                <a:solidFill>
                  <a:schemeClr val="tx1">
                    <a:tint val="75000"/>
                  </a:schemeClr>
                </a:solidFill>
                <a:latin typeface="Helvetica Regular" charset="0"/>
              </a:defRPr>
            </a:lvl1pPr>
          </a:lstStyle>
          <a:p>
            <a:pPr defTabSz="685732"/>
            <a:fld id="{56BD8FD8-A34D-43B1-A759-8AA482760513}" type="datetimeFigureOut">
              <a:rPr lang="en-US" kern="0" smtClean="0">
                <a:solidFill>
                  <a:prstClr val="black">
                    <a:tint val="75000"/>
                  </a:prstClr>
                </a:solidFill>
                <a:cs typeface="Arial"/>
                <a:sym typeface="Arial"/>
              </a:rPr>
              <a:pPr defTabSz="685732"/>
              <a:t>5/16/2018</a:t>
            </a:fld>
            <a:endParaRPr lang="en-US" kern="0"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91396" tIns="45709" rIns="91396" bIns="45709" rtlCol="0" anchor="ctr"/>
          <a:lstStyle>
            <a:lvl1pPr algn="ctr">
              <a:defRPr sz="900" b="0" i="0">
                <a:solidFill>
                  <a:schemeClr val="tx1">
                    <a:tint val="75000"/>
                  </a:schemeClr>
                </a:solidFill>
                <a:latin typeface="Helvetica Regular" charset="0"/>
              </a:defRPr>
            </a:lvl1pPr>
          </a:lstStyle>
          <a:p>
            <a:pPr defTabSz="685732"/>
            <a:endParaRPr lang="en-US" kern="0"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91396" tIns="45709" rIns="91396" bIns="45709" rtlCol="0" anchor="ctr"/>
          <a:lstStyle>
            <a:lvl1pPr algn="r">
              <a:defRPr sz="900" b="0" i="0">
                <a:solidFill>
                  <a:schemeClr val="tx1">
                    <a:tint val="75000"/>
                  </a:schemeClr>
                </a:solidFill>
                <a:latin typeface="Helvetica Regular" charset="0"/>
              </a:defRPr>
            </a:lvl1pPr>
          </a:lstStyle>
          <a:p>
            <a:pPr defTabSz="685732"/>
            <a:fld id="{580BBA8B-F5A8-4DFD-BF96-4A143B49FF35}" type="slidenum">
              <a:rPr lang="en-US" kern="0" smtClean="0">
                <a:solidFill>
                  <a:prstClr val="black">
                    <a:tint val="75000"/>
                  </a:prstClr>
                </a:solidFill>
                <a:cs typeface="Arial"/>
                <a:sym typeface="Arial"/>
              </a:rPr>
              <a:pPr defTabSz="685732"/>
              <a:t>‹#›</a:t>
            </a:fld>
            <a:endParaRPr lang="en-US" kern="0" dirty="0">
              <a:solidFill>
                <a:prstClr val="black">
                  <a:tint val="75000"/>
                </a:prstClr>
              </a:solidFill>
              <a:cs typeface="Arial"/>
              <a:sym typeface="Arial"/>
            </a:endParaRPr>
          </a:p>
        </p:txBody>
      </p:sp>
    </p:spTree>
    <p:extLst>
      <p:ext uri="{BB962C8B-B14F-4D97-AF65-F5344CB8AC3E}">
        <p14:creationId xmlns:p14="http://schemas.microsoft.com/office/powerpoint/2010/main" val="390152165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defTabSz="685426"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62" indent="-171362" algn="l" defTabSz="685426"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85" indent="-171362" algn="l" defTabSz="685426"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787" indent="-171362" algn="l" defTabSz="685426"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490" indent="-171362" algn="l" defTabSz="685426"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2194" indent="-171362" algn="l" defTabSz="685426"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916"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29"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342"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065"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26" rtl="0" eaLnBrk="1" latinLnBrk="0" hangingPunct="1">
        <a:defRPr sz="1400" kern="1200">
          <a:solidFill>
            <a:schemeClr val="tx1"/>
          </a:solidFill>
          <a:latin typeface="+mn-lt"/>
          <a:ea typeface="+mn-ea"/>
          <a:cs typeface="+mn-cs"/>
        </a:defRPr>
      </a:lvl1pPr>
      <a:lvl2pPr marL="342704" algn="l" defTabSz="685426" rtl="0" eaLnBrk="1" latinLnBrk="0" hangingPunct="1">
        <a:defRPr sz="1400" kern="1200">
          <a:solidFill>
            <a:schemeClr val="tx1"/>
          </a:solidFill>
          <a:latin typeface="+mn-lt"/>
          <a:ea typeface="+mn-ea"/>
          <a:cs typeface="+mn-cs"/>
        </a:defRPr>
      </a:lvl2pPr>
      <a:lvl3pPr marL="685426" algn="l" defTabSz="685426" rtl="0" eaLnBrk="1" latinLnBrk="0" hangingPunct="1">
        <a:defRPr sz="1400" kern="1200">
          <a:solidFill>
            <a:schemeClr val="tx1"/>
          </a:solidFill>
          <a:latin typeface="+mn-lt"/>
          <a:ea typeface="+mn-ea"/>
          <a:cs typeface="+mn-cs"/>
        </a:defRPr>
      </a:lvl3pPr>
      <a:lvl4pPr marL="1028139" algn="l" defTabSz="685426" rtl="0" eaLnBrk="1" latinLnBrk="0" hangingPunct="1">
        <a:defRPr sz="1400" kern="1200">
          <a:solidFill>
            <a:schemeClr val="tx1"/>
          </a:solidFill>
          <a:latin typeface="+mn-lt"/>
          <a:ea typeface="+mn-ea"/>
          <a:cs typeface="+mn-cs"/>
        </a:defRPr>
      </a:lvl4pPr>
      <a:lvl5pPr marL="1370852" algn="l" defTabSz="685426" rtl="0" eaLnBrk="1" latinLnBrk="0" hangingPunct="1">
        <a:defRPr sz="1400" kern="1200">
          <a:solidFill>
            <a:schemeClr val="tx1"/>
          </a:solidFill>
          <a:latin typeface="+mn-lt"/>
          <a:ea typeface="+mn-ea"/>
          <a:cs typeface="+mn-cs"/>
        </a:defRPr>
      </a:lvl5pPr>
      <a:lvl6pPr marL="1713575" algn="l" defTabSz="685426" rtl="0" eaLnBrk="1" latinLnBrk="0" hangingPunct="1">
        <a:defRPr sz="1400" kern="1200">
          <a:solidFill>
            <a:schemeClr val="tx1"/>
          </a:solidFill>
          <a:latin typeface="+mn-lt"/>
          <a:ea typeface="+mn-ea"/>
          <a:cs typeface="+mn-cs"/>
        </a:defRPr>
      </a:lvl6pPr>
      <a:lvl7pPr marL="2056277" algn="l" defTabSz="685426" rtl="0" eaLnBrk="1" latinLnBrk="0" hangingPunct="1">
        <a:defRPr sz="1400" kern="1200">
          <a:solidFill>
            <a:schemeClr val="tx1"/>
          </a:solidFill>
          <a:latin typeface="+mn-lt"/>
          <a:ea typeface="+mn-ea"/>
          <a:cs typeface="+mn-cs"/>
        </a:defRPr>
      </a:lvl7pPr>
      <a:lvl8pPr marL="2398980" algn="l" defTabSz="685426" rtl="0" eaLnBrk="1" latinLnBrk="0" hangingPunct="1">
        <a:defRPr sz="1400" kern="1200">
          <a:solidFill>
            <a:schemeClr val="tx1"/>
          </a:solidFill>
          <a:latin typeface="+mn-lt"/>
          <a:ea typeface="+mn-ea"/>
          <a:cs typeface="+mn-cs"/>
        </a:defRPr>
      </a:lvl8pPr>
      <a:lvl9pPr marL="2741684" algn="l" defTabSz="68542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hyperlink" Target="http://www.shoppingannuity.com/" TargetMode="External"/><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0.jpg"/><Relationship Id="rId7" Type="http://schemas.openxmlformats.org/officeDocument/2006/relationships/image" Target="../media/image34.jpg"/><Relationship Id="rId12"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jp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6.jp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gif"/><Relationship Id="rId18" Type="http://schemas.openxmlformats.org/officeDocument/2006/relationships/image" Target="../media/image61.gif"/><Relationship Id="rId26" Type="http://schemas.openxmlformats.org/officeDocument/2006/relationships/image" Target="../media/image69.jpeg"/><Relationship Id="rId3" Type="http://schemas.openxmlformats.org/officeDocument/2006/relationships/image" Target="../media/image46.gif"/><Relationship Id="rId21" Type="http://schemas.openxmlformats.org/officeDocument/2006/relationships/image" Target="../media/image64.gif"/><Relationship Id="rId34" Type="http://schemas.openxmlformats.org/officeDocument/2006/relationships/image" Target="../media/image77.gif"/><Relationship Id="rId7" Type="http://schemas.openxmlformats.org/officeDocument/2006/relationships/image" Target="../media/image50.gif"/><Relationship Id="rId12" Type="http://schemas.openxmlformats.org/officeDocument/2006/relationships/image" Target="../media/image55.jpeg"/><Relationship Id="rId17" Type="http://schemas.openxmlformats.org/officeDocument/2006/relationships/image" Target="../media/image60.gif"/><Relationship Id="rId25" Type="http://schemas.openxmlformats.org/officeDocument/2006/relationships/image" Target="../media/image68.gif"/><Relationship Id="rId33" Type="http://schemas.openxmlformats.org/officeDocument/2006/relationships/image" Target="../media/image76.jpeg"/><Relationship Id="rId38" Type="http://schemas.openxmlformats.org/officeDocument/2006/relationships/image" Target="../media/image81.gif"/><Relationship Id="rId2" Type="http://schemas.openxmlformats.org/officeDocument/2006/relationships/image" Target="../media/image45.gif"/><Relationship Id="rId16" Type="http://schemas.openxmlformats.org/officeDocument/2006/relationships/image" Target="../media/image59.gif"/><Relationship Id="rId20" Type="http://schemas.openxmlformats.org/officeDocument/2006/relationships/image" Target="../media/image63.gif"/><Relationship Id="rId29" Type="http://schemas.openxmlformats.org/officeDocument/2006/relationships/image" Target="../media/image72.png"/><Relationship Id="rId1" Type="http://schemas.openxmlformats.org/officeDocument/2006/relationships/slideLayout" Target="../slideLayouts/slideLayout31.xml"/><Relationship Id="rId6" Type="http://schemas.openxmlformats.org/officeDocument/2006/relationships/image" Target="../media/image49.gif"/><Relationship Id="rId11" Type="http://schemas.openxmlformats.org/officeDocument/2006/relationships/image" Target="../media/image54.gif"/><Relationship Id="rId24" Type="http://schemas.openxmlformats.org/officeDocument/2006/relationships/image" Target="../media/image67.jpeg"/><Relationship Id="rId32" Type="http://schemas.openxmlformats.org/officeDocument/2006/relationships/image" Target="../media/image75.gif"/><Relationship Id="rId37" Type="http://schemas.openxmlformats.org/officeDocument/2006/relationships/image" Target="../media/image80.gif"/><Relationship Id="rId5" Type="http://schemas.openxmlformats.org/officeDocument/2006/relationships/image" Target="../media/image48.gif"/><Relationship Id="rId15" Type="http://schemas.openxmlformats.org/officeDocument/2006/relationships/image" Target="../media/image58.gif"/><Relationship Id="rId23" Type="http://schemas.openxmlformats.org/officeDocument/2006/relationships/image" Target="../media/image66.gif"/><Relationship Id="rId28" Type="http://schemas.openxmlformats.org/officeDocument/2006/relationships/image" Target="../media/image71.gif"/><Relationship Id="rId36" Type="http://schemas.openxmlformats.org/officeDocument/2006/relationships/image" Target="../media/image79.jpeg"/><Relationship Id="rId10" Type="http://schemas.openxmlformats.org/officeDocument/2006/relationships/image" Target="../media/image53.gif"/><Relationship Id="rId19" Type="http://schemas.openxmlformats.org/officeDocument/2006/relationships/image" Target="../media/image62.gif"/><Relationship Id="rId31" Type="http://schemas.openxmlformats.org/officeDocument/2006/relationships/image" Target="../media/image74.gif"/><Relationship Id="rId4" Type="http://schemas.openxmlformats.org/officeDocument/2006/relationships/image" Target="../media/image47.gif"/><Relationship Id="rId9" Type="http://schemas.openxmlformats.org/officeDocument/2006/relationships/image" Target="../media/image52.gif"/><Relationship Id="rId14" Type="http://schemas.openxmlformats.org/officeDocument/2006/relationships/image" Target="../media/image57.gif"/><Relationship Id="rId22" Type="http://schemas.openxmlformats.org/officeDocument/2006/relationships/image" Target="../media/image65.gif"/><Relationship Id="rId27" Type="http://schemas.openxmlformats.org/officeDocument/2006/relationships/image" Target="../media/image70.gif"/><Relationship Id="rId30" Type="http://schemas.openxmlformats.org/officeDocument/2006/relationships/image" Target="../media/image73.gif"/><Relationship Id="rId35" Type="http://schemas.openxmlformats.org/officeDocument/2006/relationships/image" Target="../media/image78.jpeg"/></Relationships>
</file>

<file path=ppt/slides/_rels/slide18.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93.gif"/><Relationship Id="rId18" Type="http://schemas.openxmlformats.org/officeDocument/2006/relationships/image" Target="../media/image98.gif"/><Relationship Id="rId26" Type="http://schemas.openxmlformats.org/officeDocument/2006/relationships/image" Target="../media/image106.jpeg"/><Relationship Id="rId3" Type="http://schemas.openxmlformats.org/officeDocument/2006/relationships/image" Target="../media/image83.gif"/><Relationship Id="rId21" Type="http://schemas.openxmlformats.org/officeDocument/2006/relationships/image" Target="../media/image101.gif"/><Relationship Id="rId34" Type="http://schemas.openxmlformats.org/officeDocument/2006/relationships/image" Target="../media/image114.gif"/><Relationship Id="rId7" Type="http://schemas.openxmlformats.org/officeDocument/2006/relationships/image" Target="../media/image87.gif"/><Relationship Id="rId12" Type="http://schemas.openxmlformats.org/officeDocument/2006/relationships/image" Target="../media/image92.gif"/><Relationship Id="rId17" Type="http://schemas.openxmlformats.org/officeDocument/2006/relationships/image" Target="../media/image97.gif"/><Relationship Id="rId25" Type="http://schemas.openxmlformats.org/officeDocument/2006/relationships/image" Target="../media/image105.gif"/><Relationship Id="rId33" Type="http://schemas.openxmlformats.org/officeDocument/2006/relationships/image" Target="../media/image113.png"/><Relationship Id="rId2" Type="http://schemas.openxmlformats.org/officeDocument/2006/relationships/image" Target="../media/image82.gif"/><Relationship Id="rId16" Type="http://schemas.openxmlformats.org/officeDocument/2006/relationships/image" Target="../media/image96.gif"/><Relationship Id="rId20" Type="http://schemas.openxmlformats.org/officeDocument/2006/relationships/image" Target="../media/image100.gif"/><Relationship Id="rId29" Type="http://schemas.openxmlformats.org/officeDocument/2006/relationships/image" Target="../media/image109.gif"/><Relationship Id="rId1" Type="http://schemas.openxmlformats.org/officeDocument/2006/relationships/slideLayout" Target="../slideLayouts/slideLayout31.xml"/><Relationship Id="rId6" Type="http://schemas.openxmlformats.org/officeDocument/2006/relationships/image" Target="../media/image86.jpeg"/><Relationship Id="rId11" Type="http://schemas.openxmlformats.org/officeDocument/2006/relationships/image" Target="../media/image91.gif"/><Relationship Id="rId24" Type="http://schemas.openxmlformats.org/officeDocument/2006/relationships/image" Target="../media/image104.gif"/><Relationship Id="rId32" Type="http://schemas.openxmlformats.org/officeDocument/2006/relationships/image" Target="../media/image112.gif"/><Relationship Id="rId37" Type="http://schemas.openxmlformats.org/officeDocument/2006/relationships/image" Target="../media/image117.png"/><Relationship Id="rId5" Type="http://schemas.openxmlformats.org/officeDocument/2006/relationships/image" Target="../media/image85.jpeg"/><Relationship Id="rId15" Type="http://schemas.openxmlformats.org/officeDocument/2006/relationships/image" Target="../media/image95.gif"/><Relationship Id="rId23" Type="http://schemas.openxmlformats.org/officeDocument/2006/relationships/image" Target="../media/image103.gif"/><Relationship Id="rId28" Type="http://schemas.openxmlformats.org/officeDocument/2006/relationships/image" Target="../media/image108.jpeg"/><Relationship Id="rId36" Type="http://schemas.openxmlformats.org/officeDocument/2006/relationships/image" Target="../media/image116.gif"/><Relationship Id="rId10" Type="http://schemas.openxmlformats.org/officeDocument/2006/relationships/image" Target="../media/image90.gif"/><Relationship Id="rId19" Type="http://schemas.openxmlformats.org/officeDocument/2006/relationships/image" Target="../media/image99.gif"/><Relationship Id="rId31" Type="http://schemas.openxmlformats.org/officeDocument/2006/relationships/image" Target="../media/image111.gif"/><Relationship Id="rId4" Type="http://schemas.openxmlformats.org/officeDocument/2006/relationships/image" Target="../media/image84.gif"/><Relationship Id="rId9" Type="http://schemas.openxmlformats.org/officeDocument/2006/relationships/image" Target="../media/image89.jpeg"/><Relationship Id="rId14" Type="http://schemas.openxmlformats.org/officeDocument/2006/relationships/image" Target="../media/image94.gif"/><Relationship Id="rId22" Type="http://schemas.openxmlformats.org/officeDocument/2006/relationships/image" Target="../media/image102.gif"/><Relationship Id="rId27" Type="http://schemas.openxmlformats.org/officeDocument/2006/relationships/image" Target="../media/image107.png"/><Relationship Id="rId30" Type="http://schemas.openxmlformats.org/officeDocument/2006/relationships/image" Target="../media/image110.png"/><Relationship Id="rId35" Type="http://schemas.openxmlformats.org/officeDocument/2006/relationships/image" Target="../media/image115.gif"/></Relationships>
</file>

<file path=ppt/slides/_rels/slide19.xml.rels><?xml version="1.0" encoding="UTF-8" standalone="yes"?>
<Relationships xmlns="http://schemas.openxmlformats.org/package/2006/relationships"><Relationship Id="rId8" Type="http://schemas.openxmlformats.org/officeDocument/2006/relationships/image" Target="../media/image124.gif"/><Relationship Id="rId13" Type="http://schemas.openxmlformats.org/officeDocument/2006/relationships/image" Target="../media/image129.jpeg"/><Relationship Id="rId18" Type="http://schemas.openxmlformats.org/officeDocument/2006/relationships/image" Target="../media/image134.gif"/><Relationship Id="rId26" Type="http://schemas.openxmlformats.org/officeDocument/2006/relationships/image" Target="../media/image142.gif"/><Relationship Id="rId3" Type="http://schemas.openxmlformats.org/officeDocument/2006/relationships/image" Target="../media/image119.gif"/><Relationship Id="rId21" Type="http://schemas.openxmlformats.org/officeDocument/2006/relationships/image" Target="../media/image137.gif"/><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gif"/><Relationship Id="rId25" Type="http://schemas.openxmlformats.org/officeDocument/2006/relationships/image" Target="../media/image141.gif"/><Relationship Id="rId33" Type="http://schemas.openxmlformats.org/officeDocument/2006/relationships/image" Target="../media/image149.jpeg"/><Relationship Id="rId2" Type="http://schemas.openxmlformats.org/officeDocument/2006/relationships/image" Target="../media/image118.jpeg"/><Relationship Id="rId16" Type="http://schemas.openxmlformats.org/officeDocument/2006/relationships/image" Target="../media/image132.gif"/><Relationship Id="rId20" Type="http://schemas.openxmlformats.org/officeDocument/2006/relationships/image" Target="../media/image136.jpeg"/><Relationship Id="rId29" Type="http://schemas.openxmlformats.org/officeDocument/2006/relationships/image" Target="../media/image145.jpeg"/><Relationship Id="rId1" Type="http://schemas.openxmlformats.org/officeDocument/2006/relationships/slideLayout" Target="../slideLayouts/slideLayout42.xml"/><Relationship Id="rId6" Type="http://schemas.openxmlformats.org/officeDocument/2006/relationships/image" Target="../media/image122.gif"/><Relationship Id="rId11" Type="http://schemas.openxmlformats.org/officeDocument/2006/relationships/image" Target="../media/image127.gif"/><Relationship Id="rId24" Type="http://schemas.openxmlformats.org/officeDocument/2006/relationships/image" Target="../media/image140.jpeg"/><Relationship Id="rId32" Type="http://schemas.openxmlformats.org/officeDocument/2006/relationships/image" Target="../media/image148.gif"/><Relationship Id="rId5" Type="http://schemas.openxmlformats.org/officeDocument/2006/relationships/image" Target="../media/image121.gif"/><Relationship Id="rId15" Type="http://schemas.openxmlformats.org/officeDocument/2006/relationships/image" Target="../media/image131.gif"/><Relationship Id="rId23" Type="http://schemas.openxmlformats.org/officeDocument/2006/relationships/image" Target="../media/image139.gif"/><Relationship Id="rId28" Type="http://schemas.openxmlformats.org/officeDocument/2006/relationships/image" Target="../media/image144.gif"/><Relationship Id="rId10" Type="http://schemas.openxmlformats.org/officeDocument/2006/relationships/image" Target="../media/image126.gif"/><Relationship Id="rId19" Type="http://schemas.openxmlformats.org/officeDocument/2006/relationships/image" Target="../media/image135.gif"/><Relationship Id="rId31" Type="http://schemas.openxmlformats.org/officeDocument/2006/relationships/image" Target="../media/image147.gif"/><Relationship Id="rId4" Type="http://schemas.openxmlformats.org/officeDocument/2006/relationships/image" Target="../media/image120.gif"/><Relationship Id="rId9" Type="http://schemas.openxmlformats.org/officeDocument/2006/relationships/image" Target="../media/image125.gif"/><Relationship Id="rId14" Type="http://schemas.openxmlformats.org/officeDocument/2006/relationships/image" Target="../media/image130.jpeg"/><Relationship Id="rId22" Type="http://schemas.openxmlformats.org/officeDocument/2006/relationships/image" Target="../media/image138.gif"/><Relationship Id="rId27" Type="http://schemas.openxmlformats.org/officeDocument/2006/relationships/image" Target="../media/image143.gif"/><Relationship Id="rId30" Type="http://schemas.openxmlformats.org/officeDocument/2006/relationships/image" Target="../media/image146.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2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2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58.jpeg"/></Relationships>
</file>

<file path=ppt/slides/_rels/slide2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62.jpg"/><Relationship Id="rId4" Type="http://schemas.openxmlformats.org/officeDocument/2006/relationships/image" Target="../media/image161.png"/></Relationships>
</file>

<file path=ppt/slides/_rels/slide25.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18" Type="http://schemas.openxmlformats.org/officeDocument/2006/relationships/image" Target="../media/image179.png"/><Relationship Id="rId26" Type="http://schemas.openxmlformats.org/officeDocument/2006/relationships/image" Target="../media/image187.png"/><Relationship Id="rId3" Type="http://schemas.openxmlformats.org/officeDocument/2006/relationships/image" Target="../media/image164.png"/><Relationship Id="rId21" Type="http://schemas.openxmlformats.org/officeDocument/2006/relationships/image" Target="../media/image182.png"/><Relationship Id="rId34" Type="http://schemas.openxmlformats.org/officeDocument/2006/relationships/image" Target="../media/image195.png"/><Relationship Id="rId7" Type="http://schemas.openxmlformats.org/officeDocument/2006/relationships/image" Target="../media/image168.png"/><Relationship Id="rId12" Type="http://schemas.openxmlformats.org/officeDocument/2006/relationships/image" Target="../media/image173.png"/><Relationship Id="rId17" Type="http://schemas.openxmlformats.org/officeDocument/2006/relationships/image" Target="../media/image178.png"/><Relationship Id="rId25" Type="http://schemas.openxmlformats.org/officeDocument/2006/relationships/image" Target="../media/image186.png"/><Relationship Id="rId33" Type="http://schemas.openxmlformats.org/officeDocument/2006/relationships/image" Target="../media/image194.png"/><Relationship Id="rId2" Type="http://schemas.openxmlformats.org/officeDocument/2006/relationships/image" Target="../media/image163.png"/><Relationship Id="rId16" Type="http://schemas.openxmlformats.org/officeDocument/2006/relationships/image" Target="../media/image177.png"/><Relationship Id="rId20" Type="http://schemas.openxmlformats.org/officeDocument/2006/relationships/image" Target="../media/image181.png"/><Relationship Id="rId29" Type="http://schemas.openxmlformats.org/officeDocument/2006/relationships/image" Target="../media/image190.png"/><Relationship Id="rId1" Type="http://schemas.openxmlformats.org/officeDocument/2006/relationships/slideLayout" Target="../slideLayouts/slideLayout68.xml"/><Relationship Id="rId6" Type="http://schemas.openxmlformats.org/officeDocument/2006/relationships/image" Target="../media/image167.png"/><Relationship Id="rId11" Type="http://schemas.openxmlformats.org/officeDocument/2006/relationships/image" Target="../media/image172.png"/><Relationship Id="rId24" Type="http://schemas.openxmlformats.org/officeDocument/2006/relationships/image" Target="../media/image185.png"/><Relationship Id="rId32" Type="http://schemas.openxmlformats.org/officeDocument/2006/relationships/image" Target="../media/image193.png"/><Relationship Id="rId37" Type="http://schemas.openxmlformats.org/officeDocument/2006/relationships/image" Target="../media/image198.png"/><Relationship Id="rId5" Type="http://schemas.openxmlformats.org/officeDocument/2006/relationships/image" Target="../media/image166.png"/><Relationship Id="rId15" Type="http://schemas.openxmlformats.org/officeDocument/2006/relationships/image" Target="../media/image176.png"/><Relationship Id="rId23" Type="http://schemas.openxmlformats.org/officeDocument/2006/relationships/image" Target="../media/image184.png"/><Relationship Id="rId28" Type="http://schemas.openxmlformats.org/officeDocument/2006/relationships/image" Target="../media/image189.png"/><Relationship Id="rId36" Type="http://schemas.openxmlformats.org/officeDocument/2006/relationships/image" Target="../media/image197.png"/><Relationship Id="rId10" Type="http://schemas.openxmlformats.org/officeDocument/2006/relationships/image" Target="../media/image171.png"/><Relationship Id="rId19" Type="http://schemas.openxmlformats.org/officeDocument/2006/relationships/image" Target="../media/image180.png"/><Relationship Id="rId31" Type="http://schemas.openxmlformats.org/officeDocument/2006/relationships/image" Target="../media/image192.png"/><Relationship Id="rId4" Type="http://schemas.openxmlformats.org/officeDocument/2006/relationships/image" Target="../media/image165.png"/><Relationship Id="rId9" Type="http://schemas.openxmlformats.org/officeDocument/2006/relationships/image" Target="../media/image170.png"/><Relationship Id="rId14" Type="http://schemas.openxmlformats.org/officeDocument/2006/relationships/image" Target="../media/image175.png"/><Relationship Id="rId22" Type="http://schemas.openxmlformats.org/officeDocument/2006/relationships/image" Target="../media/image183.png"/><Relationship Id="rId27" Type="http://schemas.openxmlformats.org/officeDocument/2006/relationships/image" Target="../media/image188.png"/><Relationship Id="rId30" Type="http://schemas.openxmlformats.org/officeDocument/2006/relationships/image" Target="../media/image191.png"/><Relationship Id="rId35" Type="http://schemas.openxmlformats.org/officeDocument/2006/relationships/image" Target="../media/image19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EE83E2-E4F6-2B40-AF6A-34395A3108BA}"/>
              </a:ext>
            </a:extLst>
          </p:cNvPr>
          <p:cNvPicPr>
            <a:picLocks noChangeAspect="1"/>
          </p:cNvPicPr>
          <p:nvPr/>
        </p:nvPicPr>
        <p:blipFill>
          <a:blip r:embed="rId3"/>
          <a:stretch>
            <a:fillRect/>
          </a:stretch>
        </p:blipFill>
        <p:spPr>
          <a:xfrm>
            <a:off x="39" y="-2682"/>
            <a:ext cx="9143999" cy="5146182"/>
          </a:xfrm>
          <a:prstGeom prst="rect">
            <a:avLst/>
          </a:prstGeom>
        </p:spPr>
      </p:pic>
      <p:sp>
        <p:nvSpPr>
          <p:cNvPr id="3" name="Rectangle 2"/>
          <p:cNvSpPr/>
          <p:nvPr/>
        </p:nvSpPr>
        <p:spPr>
          <a:xfrm>
            <a:off x="-3897" y="-2682"/>
            <a:ext cx="9143999"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en-US" sz="1400" kern="0">
              <a:solidFill>
                <a:srgbClr val="FFFFFF"/>
              </a:solidFill>
              <a:sym typeface="Arial"/>
            </a:endParaRPr>
          </a:p>
        </p:txBody>
      </p:sp>
      <p:sp>
        <p:nvSpPr>
          <p:cNvPr id="6" name="TextBox 5">
            <a:extLst>
              <a:ext uri="{FF2B5EF4-FFF2-40B4-BE49-F238E27FC236}">
                <a16:creationId xmlns:a16="http://schemas.microsoft.com/office/drawing/2014/main" xmlns="" id="{B3A43A93-2C4C-A843-B1DA-2DE6F401870B}"/>
              </a:ext>
            </a:extLst>
          </p:cNvPr>
          <p:cNvSpPr txBox="1"/>
          <p:nvPr/>
        </p:nvSpPr>
        <p:spPr>
          <a:xfrm>
            <a:off x="4571999" y="1296908"/>
            <a:ext cx="3931920" cy="1615827"/>
          </a:xfrm>
          <a:prstGeom prst="rect">
            <a:avLst/>
          </a:prstGeom>
          <a:noFill/>
        </p:spPr>
        <p:txBody>
          <a:bodyPr wrap="square" lIns="91362" tIns="45681" rIns="91362" bIns="45681" rtlCol="0">
            <a:spAutoFit/>
          </a:bodyPr>
          <a:lstStyle/>
          <a:p>
            <a:pPr algn="ctr" defTabSz="913545"/>
            <a:r>
              <a:rPr lang="en-US" sz="3300" kern="0" dirty="0" err="1">
                <a:solidFill>
                  <a:srgbClr val="FFFFFF"/>
                </a:solidFill>
                <a:latin typeface="微軟正黑體" panose="020B0604030504040204" pitchFamily="34" charset="-120"/>
                <a:ea typeface="微軟正黑體" panose="020B0604030504040204" pitchFamily="34" charset="-120"/>
                <a:cs typeface="Arial"/>
                <a:sym typeface="Arial"/>
              </a:rPr>
              <a:t>Kawae</a:t>
            </a:r>
            <a:r>
              <a:rPr lang="en-US" sz="3300" kern="0" dirty="0">
                <a:solidFill>
                  <a:srgbClr val="FFFFFF"/>
                </a:solidFill>
                <a:latin typeface="微軟正黑體" panose="020B0604030504040204" pitchFamily="34" charset="-120"/>
                <a:ea typeface="微軟正黑體" panose="020B0604030504040204" pitchFamily="34" charset="-120"/>
                <a:cs typeface="Arial"/>
                <a:sym typeface="Arial"/>
              </a:rPr>
              <a:t> Cheung</a:t>
            </a:r>
          </a:p>
          <a:p>
            <a:pPr algn="ctr" defTabSz="913545"/>
            <a:r>
              <a:rPr lang="zh-TW" altLang="en-US" sz="3300" kern="0" dirty="0">
                <a:solidFill>
                  <a:srgbClr val="FFFFFF"/>
                </a:solidFill>
                <a:latin typeface="微軟正黑體" panose="020B0604030504040204" pitchFamily="34" charset="-120"/>
                <a:ea typeface="微軟正黑體" panose="020B0604030504040204" pitchFamily="34" charset="-120"/>
                <a:cs typeface="Arial"/>
                <a:sym typeface="Arial"/>
              </a:rPr>
              <a:t>高級顧問經理級</a:t>
            </a:r>
            <a:endParaRPr lang="en-US" sz="3300" kern="0" dirty="0">
              <a:solidFill>
                <a:srgbClr val="FFFFFF"/>
              </a:solidFill>
              <a:latin typeface="微軟正黑體" panose="020B0604030504040204" pitchFamily="34" charset="-120"/>
              <a:ea typeface="微軟正黑體" panose="020B0604030504040204" pitchFamily="34" charset="-120"/>
              <a:cs typeface="Arial"/>
              <a:sym typeface="Arial"/>
            </a:endParaRPr>
          </a:p>
          <a:p>
            <a:pPr algn="ctr" defTabSz="913545"/>
            <a:r>
              <a:rPr lang="en-US" sz="3300" kern="0" dirty="0">
                <a:solidFill>
                  <a:srgbClr val="FFFFFF"/>
                </a:solidFill>
                <a:latin typeface="微軟正黑體" panose="020B0604030504040204" pitchFamily="34" charset="-120"/>
                <a:ea typeface="微軟正黑體" panose="020B0604030504040204" pitchFamily="34" charset="-120"/>
                <a:cs typeface="Arial"/>
                <a:sym typeface="Arial"/>
              </a:rPr>
              <a:t>Director</a:t>
            </a:r>
          </a:p>
        </p:txBody>
      </p:sp>
      <p:pic>
        <p:nvPicPr>
          <p:cNvPr id="2" name="圖片 1"/>
          <p:cNvPicPr>
            <a:picLocks noChangeAspect="1"/>
          </p:cNvPicPr>
          <p:nvPr/>
        </p:nvPicPr>
        <p:blipFill rotWithShape="1">
          <a:blip r:embed="rId4"/>
          <a:srcRect r="21005"/>
          <a:stretch/>
        </p:blipFill>
        <p:spPr>
          <a:xfrm>
            <a:off x="279083" y="1047832"/>
            <a:ext cx="3474228" cy="3298508"/>
          </a:xfrm>
          <a:prstGeom prst="rect">
            <a:avLst/>
          </a:prstGeom>
        </p:spPr>
      </p:pic>
      <p:sp>
        <p:nvSpPr>
          <p:cNvPr id="7" name="Text Box 6">
            <a:extLst>
              <a:ext uri="{FF2B5EF4-FFF2-40B4-BE49-F238E27FC236}">
                <a16:creationId xmlns:a16="http://schemas.microsoft.com/office/drawing/2014/main" xmlns="" id="{0765C6FB-727A-42E5-B3A9-ACD22BB538ED}"/>
              </a:ext>
            </a:extLst>
          </p:cNvPr>
          <p:cNvSpPr txBox="1">
            <a:spLocks noChangeArrowheads="1"/>
          </p:cNvSpPr>
          <p:nvPr/>
        </p:nvSpPr>
        <p:spPr bwMode="auto">
          <a:xfrm>
            <a:off x="4399988" y="3053054"/>
            <a:ext cx="4268151" cy="707886"/>
          </a:xfrm>
          <a:prstGeom prst="rect">
            <a:avLst/>
          </a:prstGeom>
          <a:noFill/>
          <a:ln w="9525">
            <a:noFill/>
            <a:miter lim="800000"/>
            <a:headEnd/>
            <a:tailEnd/>
          </a:ln>
          <a:effectLst/>
        </p:spPr>
        <p:txBody>
          <a:bodyPr wrap="square" lIns="91362" tIns="45681" rIns="91362" bIns="45681">
            <a:spAutoFit/>
          </a:bodyPr>
          <a:lstStyle/>
          <a:p>
            <a:pPr algn="ctr" defTabSz="913523">
              <a:lnSpc>
                <a:spcPts val="1800"/>
              </a:lnSpc>
              <a:spcBef>
                <a:spcPts val="1200"/>
              </a:spcBef>
              <a:defRPr/>
            </a:pPr>
            <a:r>
              <a:rPr lang="zh-TW" altLang="en-US" b="1" kern="0" dirty="0">
                <a:solidFill>
                  <a:prstClr val="white"/>
                </a:solidFill>
                <a:latin typeface="微軟正黑體" panose="020B0604030504040204" pitchFamily="34" charset="-120"/>
                <a:ea typeface="微軟正黑體" panose="020B0604030504040204" pitchFamily="34" charset="-120"/>
                <a:cs typeface="Heiti TC Light"/>
                <a:sym typeface="Arial"/>
              </a:rPr>
              <a:t>四個佣金週期共賺取</a:t>
            </a:r>
            <a:r>
              <a:rPr lang="en-US" altLang="zh-TW" b="1" kern="0" dirty="0">
                <a:solidFill>
                  <a:prstClr val="white"/>
                </a:solidFill>
                <a:latin typeface="微軟正黑體" panose="020B0604030504040204" pitchFamily="34" charset="-120"/>
                <a:ea typeface="微軟正黑體" panose="020B0604030504040204" pitchFamily="34" charset="-120"/>
                <a:cs typeface="Heiti TC Light"/>
                <a:sym typeface="Arial"/>
              </a:rPr>
              <a:t>HK$138,000</a:t>
            </a:r>
          </a:p>
          <a:p>
            <a:pPr algn="ctr" defTabSz="913523">
              <a:lnSpc>
                <a:spcPts val="1800"/>
              </a:lnSpc>
              <a:spcBef>
                <a:spcPts val="1200"/>
              </a:spcBef>
              <a:defRPr/>
            </a:pPr>
            <a:r>
              <a:rPr lang="en-US" b="1" kern="0" dirty="0">
                <a:solidFill>
                  <a:prstClr val="white"/>
                </a:solidFill>
                <a:ea typeface="Apple LiGothic" pitchFamily="2" charset="-120"/>
                <a:cs typeface="Heiti TC Light"/>
                <a:sym typeface="Arial"/>
              </a:rPr>
              <a:t>HK$138,000 in 4 Commission weeks</a:t>
            </a:r>
          </a:p>
        </p:txBody>
      </p:sp>
      <p:sp>
        <p:nvSpPr>
          <p:cNvPr id="9" name="TextBox 8">
            <a:extLst>
              <a:ext uri="{FF2B5EF4-FFF2-40B4-BE49-F238E27FC236}">
                <a16:creationId xmlns:a16="http://schemas.microsoft.com/office/drawing/2014/main" xmlns="" id="{B3A43A93-2C4C-A843-B1DA-2DE6F401870B}"/>
              </a:ext>
            </a:extLst>
          </p:cNvPr>
          <p:cNvSpPr txBox="1"/>
          <p:nvPr/>
        </p:nvSpPr>
        <p:spPr>
          <a:xfrm>
            <a:off x="39" y="122681"/>
            <a:ext cx="9143999" cy="830997"/>
          </a:xfrm>
          <a:prstGeom prst="rect">
            <a:avLst/>
          </a:prstGeom>
          <a:noFill/>
        </p:spPr>
        <p:txBody>
          <a:bodyPr wrap="square" lIns="91362" tIns="45681" rIns="91362" bIns="45681" rtlCol="0">
            <a:spAutoFit/>
          </a:bodyPr>
          <a:lstStyle/>
          <a:p>
            <a:pPr algn="ctr" defTabSz="913545"/>
            <a:r>
              <a:rPr lang="zh-TW" altLang="en-US" sz="2800" kern="0" dirty="0">
                <a:solidFill>
                  <a:srgbClr val="FFFFFF"/>
                </a:solidFill>
                <a:latin typeface="微軟正黑體" panose="020B0604030504040204" pitchFamily="34" charset="-120"/>
                <a:ea typeface="微軟正黑體" panose="020B0604030504040204" pitchFamily="34" charset="-120"/>
                <a:cs typeface="Arial"/>
                <a:sym typeface="Arial"/>
              </a:rPr>
              <a:t>運用購物年金作招募</a:t>
            </a:r>
            <a:endParaRPr lang="en-US" altLang="zh-TW" sz="2800" kern="0" dirty="0">
              <a:solidFill>
                <a:srgbClr val="FFFFFF"/>
              </a:solidFill>
              <a:latin typeface="微軟正黑體" panose="020B0604030504040204" pitchFamily="34" charset="-120"/>
              <a:ea typeface="微軟正黑體" panose="020B0604030504040204" pitchFamily="34" charset="-120"/>
              <a:cs typeface="Arial"/>
              <a:sym typeface="Arial"/>
            </a:endParaRPr>
          </a:p>
          <a:p>
            <a:pPr algn="ctr" defTabSz="913545"/>
            <a:r>
              <a:rPr lang="en-US" sz="2000" kern="0" dirty="0">
                <a:solidFill>
                  <a:srgbClr val="FFFFFF"/>
                </a:solidFill>
                <a:latin typeface="微軟正黑體" panose="020B0604030504040204" pitchFamily="34" charset="-120"/>
                <a:ea typeface="微軟正黑體" panose="020B0604030504040204" pitchFamily="34" charset="-120"/>
                <a:cs typeface="Arial"/>
                <a:sym typeface="Arial"/>
              </a:rPr>
              <a:t>Recruiting With the Shopping Annuity™</a:t>
            </a:r>
          </a:p>
        </p:txBody>
      </p:sp>
      <p:sp>
        <p:nvSpPr>
          <p:cNvPr id="10" name="TextBox 9"/>
          <p:cNvSpPr txBox="1"/>
          <p:nvPr/>
        </p:nvSpPr>
        <p:spPr>
          <a:xfrm>
            <a:off x="76849" y="4346365"/>
            <a:ext cx="7775918" cy="738585"/>
          </a:xfrm>
          <a:prstGeom prst="rect">
            <a:avLst/>
          </a:prstGeom>
          <a:noFill/>
        </p:spPr>
        <p:txBody>
          <a:bodyPr wrap="square" lIns="91362" tIns="45681" rIns="91362" bIns="45681" rtlCol="0">
            <a:spAutoFit/>
          </a:bodyPr>
          <a:lstStyle/>
          <a:p>
            <a:pPr defTabSz="913545"/>
            <a:r>
              <a:rPr lang="zh-TW" altLang="en-US" sz="700" kern="0" dirty="0">
                <a:solidFill>
                  <a:srgbClr val="FFFFFF"/>
                </a:solidFill>
                <a:ea typeface="Apple LiGothic" pitchFamily="2" charset="-120"/>
                <a:cs typeface="Heiti TC Light"/>
                <a:sym typeface="Arial"/>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700" kern="0" dirty="0">
              <a:solidFill>
                <a:srgbClr val="FFFFFF"/>
              </a:solidFill>
              <a:ea typeface="Apple LiGothic" pitchFamily="2" charset="-120"/>
              <a:cs typeface="Heiti TC Light"/>
              <a:sym typeface="Arial"/>
            </a:endParaRPr>
          </a:p>
          <a:p>
            <a:pPr defTabSz="913545"/>
            <a:r>
              <a:rPr lang="en-US" sz="700" b="1" kern="0" dirty="0">
                <a:solidFill>
                  <a:srgbClr val="FFFFFF"/>
                </a:solidFill>
                <a:ea typeface="Apple LiGothic" pitchFamily="2" charset="-120"/>
                <a:cs typeface="Heiti TC Light"/>
                <a:sym typeface="Arial"/>
              </a:rPr>
              <a:t>The income levels mentioned in the following presentation are for illustration purposes only. They are not intended to represent the income of a typical Market Hong Kong </a:t>
            </a:r>
            <a:r>
              <a:rPr lang="en-US" altLang="zh-TW" sz="700" b="1" kern="0" dirty="0" err="1">
                <a:solidFill>
                  <a:srgbClr val="FFFFFF"/>
                </a:solidFill>
                <a:ea typeface="Apple LiGothic" pitchFamily="2" charset="-120"/>
                <a:cs typeface="Heiti TC Light"/>
                <a:sym typeface="Arial"/>
              </a:rPr>
              <a:t>UnFranchise</a:t>
            </a:r>
            <a:r>
              <a:rPr lang="en-US" altLang="zh-TW" sz="700" b="1" kern="0" dirty="0">
                <a:solidFill>
                  <a:srgbClr val="FFFFFF"/>
                </a:solidFill>
                <a:ea typeface="Apple LiGothic" pitchFamily="2" charset="-120"/>
                <a:cs typeface="Heiti TC Light"/>
                <a:sym typeface="Arial"/>
              </a:rPr>
              <a:t> ™Owner</a:t>
            </a:r>
            <a:r>
              <a:rPr lang="en-US" sz="700" b="1" kern="0" dirty="0">
                <a:solidFill>
                  <a:srgbClr val="FFFFFF"/>
                </a:solidFill>
                <a:ea typeface="Apple LiGothic" pitchFamily="2" charset="-120"/>
                <a:cs typeface="Heiti TC Light"/>
                <a:sym typeface="Arial"/>
              </a:rPr>
              <a:t>, nor are they intended to represent that any given Independent </a:t>
            </a:r>
            <a:r>
              <a:rPr lang="en-US" altLang="zh-TW" sz="700" b="1" kern="0" dirty="0" err="1">
                <a:solidFill>
                  <a:srgbClr val="FFFFFF"/>
                </a:solidFill>
                <a:ea typeface="Apple LiGothic" pitchFamily="2" charset="-120"/>
                <a:cs typeface="Heiti TC Light"/>
                <a:sym typeface="Arial"/>
              </a:rPr>
              <a:t>UnFranchise</a:t>
            </a:r>
            <a:r>
              <a:rPr lang="en-US" altLang="zh-TW" sz="700" b="1" kern="0" dirty="0">
                <a:solidFill>
                  <a:srgbClr val="FFFFFF"/>
                </a:solidFill>
                <a:ea typeface="Apple LiGothic" pitchFamily="2" charset="-120"/>
                <a:cs typeface="Heiti TC Light"/>
                <a:sym typeface="Arial"/>
              </a:rPr>
              <a:t> ™ Owner</a:t>
            </a:r>
            <a:r>
              <a:rPr lang="en-US" sz="700" b="1" kern="0" dirty="0">
                <a:solidFill>
                  <a:srgbClr val="FFFFFF"/>
                </a:solidFill>
                <a:ea typeface="Apple LiGothic" pitchFamily="2" charset="-120"/>
                <a:cs typeface="Heiti TC Light"/>
                <a:sym typeface="Arial"/>
              </a:rPr>
              <a:t> will earn income in that amount. The success of any Market Hong Kong Independent </a:t>
            </a:r>
            <a:r>
              <a:rPr lang="en-US" altLang="zh-TW" sz="700" b="1" kern="0" dirty="0" err="1">
                <a:solidFill>
                  <a:srgbClr val="FFFFFF"/>
                </a:solidFill>
                <a:ea typeface="Apple LiGothic" pitchFamily="2" charset="-120"/>
                <a:cs typeface="Heiti TC Light"/>
                <a:sym typeface="Arial"/>
              </a:rPr>
              <a:t>UnFranchise</a:t>
            </a:r>
            <a:r>
              <a:rPr lang="en-US" altLang="zh-TW" sz="700" b="1" kern="0" dirty="0">
                <a:solidFill>
                  <a:srgbClr val="FFFFFF"/>
                </a:solidFill>
                <a:ea typeface="Apple LiGothic" pitchFamily="2" charset="-120"/>
                <a:cs typeface="Heiti TC Light"/>
                <a:sym typeface="Arial"/>
              </a:rPr>
              <a:t> ™ Owner</a:t>
            </a:r>
            <a:r>
              <a:rPr lang="en-US" sz="700" b="1" kern="0" dirty="0">
                <a:solidFill>
                  <a:srgbClr val="FFFFFF"/>
                </a:solidFill>
                <a:ea typeface="Apple LiGothic" pitchFamily="2" charset="-120"/>
                <a:cs typeface="Heiti TC Light"/>
                <a:sym typeface="Arial"/>
              </a:rPr>
              <a:t> will depend upon the amount of hard work, talent, and dedication which he or she devotes to building his or her Market Hong Kong Business.</a:t>
            </a:r>
            <a:endParaRPr lang="en-US" sz="700" kern="0" dirty="0">
              <a:solidFill>
                <a:srgbClr val="FFFFFF"/>
              </a:solidFill>
              <a:ea typeface="Apple LiGothic" pitchFamily="2" charset="-120"/>
              <a:cs typeface="Heiti TC Light"/>
              <a:sym typeface="Aria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2766" y="3927443"/>
            <a:ext cx="1062309" cy="1062309"/>
          </a:xfrm>
          <a:prstGeom prst="rect">
            <a:avLst/>
          </a:prstGeom>
        </p:spPr>
      </p:pic>
    </p:spTree>
    <p:extLst>
      <p:ext uri="{BB962C8B-B14F-4D97-AF65-F5344CB8AC3E}">
        <p14:creationId xmlns:p14="http://schemas.microsoft.com/office/powerpoint/2010/main" val="247861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sp>
        <p:nvSpPr>
          <p:cNvPr id="791" name="文字方塊 7"/>
          <p:cNvSpPr txBox="1"/>
          <p:nvPr/>
        </p:nvSpPr>
        <p:spPr>
          <a:xfrm>
            <a:off x="5892911" y="1275572"/>
            <a:ext cx="1715277" cy="790600"/>
          </a:xfrm>
          <a:prstGeom prst="rect">
            <a:avLst/>
          </a:prstGeom>
          <a:solidFill>
            <a:srgbClr val="D3E5EE"/>
          </a:solidFill>
          <a:ln w="12700">
            <a:miter lim="400000"/>
          </a:ln>
          <a:extLst>
            <a:ext uri="{C572A759-6A51-4108-AA02-DFA0A04FC94B}">
              <ma14:wrappingTextBoxFlag xmlns:ma14="http://schemas.microsoft.com/office/mac/drawingml/2011/main" xmlns="" val="1"/>
            </a:ext>
          </a:extLst>
        </p:spPr>
        <p:txBody>
          <a:bodyPr wrap="none" lIns="25715" tIns="25715" rIns="25715" bIns="25715">
            <a:spAutoFit/>
          </a:bodyPr>
          <a:lstStyle/>
          <a:p>
            <a:pPr algn="ctr" defTabSz="256940" hangingPunct="0">
              <a:defRPr sz="3600" b="1" spc="300">
                <a:solidFill>
                  <a:srgbClr val="EA839F"/>
                </a:solidFill>
                <a:latin typeface="微軟正黑體"/>
                <a:ea typeface="微軟正黑體"/>
                <a:cs typeface="微軟正黑體"/>
                <a:sym typeface="微軟正黑體"/>
              </a:defRPr>
            </a:pPr>
            <a:r>
              <a:rPr sz="2100" b="1" kern="0" spc="169" dirty="0" err="1">
                <a:solidFill>
                  <a:srgbClr val="EA839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家庭</a:t>
            </a:r>
            <a:r>
              <a:rPr lang="zh-HK" altLang="en-US" sz="2100" b="1" kern="0" spc="169" dirty="0">
                <a:solidFill>
                  <a:srgbClr val="EA839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平均</a:t>
            </a:r>
            <a:endParaRPr sz="2100" b="1" kern="0" spc="169" dirty="0">
              <a:solidFill>
                <a:srgbClr val="EA839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endParaRPr>
          </a:p>
          <a:p>
            <a:pPr algn="ctr" defTabSz="256940" hangingPunct="0">
              <a:defRPr sz="3600" b="1" spc="300">
                <a:solidFill>
                  <a:srgbClr val="EA839F"/>
                </a:solidFill>
                <a:latin typeface="微軟正黑體"/>
                <a:ea typeface="微軟正黑體"/>
                <a:cs typeface="微軟正黑體"/>
                <a:sym typeface="微軟正黑體"/>
              </a:defRPr>
            </a:pPr>
            <a:r>
              <a:rPr sz="2700" b="1" kern="0" spc="169" dirty="0">
                <a:solidFill>
                  <a:srgbClr val="EA839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支出</a:t>
            </a:r>
            <a:r>
              <a:rPr sz="2100" b="1" kern="0" spc="169" dirty="0">
                <a:solidFill>
                  <a:srgbClr val="EA839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32.4萬</a:t>
            </a:r>
          </a:p>
        </p:txBody>
      </p:sp>
      <p:sp>
        <p:nvSpPr>
          <p:cNvPr id="793" name="文字方塊 12"/>
          <p:cNvSpPr txBox="1"/>
          <p:nvPr/>
        </p:nvSpPr>
        <p:spPr>
          <a:xfrm>
            <a:off x="1216870" y="1288005"/>
            <a:ext cx="1943525" cy="790600"/>
          </a:xfrm>
          <a:prstGeom prst="rect">
            <a:avLst/>
          </a:prstGeom>
          <a:solidFill>
            <a:srgbClr val="C192A3"/>
          </a:solidFill>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algn="ctr" defTabSz="256940" hangingPunct="0">
              <a:defRPr sz="3200" b="1" spc="300">
                <a:solidFill>
                  <a:srgbClr val="31859C"/>
                </a:solidFill>
                <a:latin typeface="微軟正黑體"/>
                <a:ea typeface="微軟正黑體"/>
                <a:cs typeface="微軟正黑體"/>
                <a:sym typeface="微軟正黑體"/>
              </a:defRPr>
            </a:pPr>
            <a:r>
              <a:rPr sz="2100" b="1" kern="0" spc="169" dirty="0" err="1">
                <a:solidFill>
                  <a:srgbClr val="31859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家</a:t>
            </a:r>
            <a:r>
              <a:rPr lang="zh-TW" altLang="en-US" sz="2100" b="1" kern="0" spc="169" dirty="0">
                <a:solidFill>
                  <a:srgbClr val="31859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庭平均</a:t>
            </a:r>
            <a:endParaRPr sz="2100" b="1" kern="0" spc="169" dirty="0">
              <a:solidFill>
                <a:srgbClr val="4BACC6">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endParaRPr>
          </a:p>
          <a:p>
            <a:pPr algn="ctr" defTabSz="256940" hangingPunct="0">
              <a:defRPr sz="3200" b="1" spc="300">
                <a:solidFill>
                  <a:srgbClr val="31859C"/>
                </a:solidFill>
                <a:latin typeface="微軟正黑體"/>
                <a:ea typeface="微軟正黑體"/>
                <a:cs typeface="微軟正黑體"/>
                <a:sym typeface="微軟正黑體"/>
              </a:defRPr>
            </a:pPr>
            <a:r>
              <a:rPr sz="2700" b="1" kern="0" spc="169" dirty="0">
                <a:solidFill>
                  <a:srgbClr val="31859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儲蓄</a:t>
            </a:r>
            <a:r>
              <a:rPr sz="2100" b="1" kern="0" spc="169" dirty="0">
                <a:solidFill>
                  <a:srgbClr val="31859C"/>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3.6萬</a:t>
            </a:r>
          </a:p>
        </p:txBody>
      </p:sp>
      <p:grpSp>
        <p:nvGrpSpPr>
          <p:cNvPr id="6" name="群組 5">
            <a:extLst>
              <a:ext uri="{FF2B5EF4-FFF2-40B4-BE49-F238E27FC236}">
                <a16:creationId xmlns:a16="http://schemas.microsoft.com/office/drawing/2014/main" xmlns="" id="{023E82C5-1921-4E4E-B400-5BE1DE2C12D5}"/>
              </a:ext>
            </a:extLst>
          </p:cNvPr>
          <p:cNvGrpSpPr/>
          <p:nvPr/>
        </p:nvGrpSpPr>
        <p:grpSpPr>
          <a:xfrm>
            <a:off x="3138760" y="1348518"/>
            <a:ext cx="2652595" cy="2599967"/>
            <a:chOff x="2660960" y="1797972"/>
            <a:chExt cx="3536793" cy="3466622"/>
          </a:xfrm>
        </p:grpSpPr>
        <p:sp>
          <p:nvSpPr>
            <p:cNvPr id="788" name="圓形圖 3"/>
            <p:cNvSpPr/>
            <p:nvPr/>
          </p:nvSpPr>
          <p:spPr>
            <a:xfrm rot="21247983">
              <a:off x="3216441" y="1856777"/>
              <a:ext cx="1138395" cy="1685455"/>
            </a:xfrm>
            <a:custGeom>
              <a:avLst/>
              <a:gdLst/>
              <a:ahLst/>
              <a:cxnLst>
                <a:cxn ang="0">
                  <a:pos x="wd2" y="hd2"/>
                </a:cxn>
                <a:cxn ang="5400000">
                  <a:pos x="wd2" y="hd2"/>
                </a:cxn>
                <a:cxn ang="10800000">
                  <a:pos x="wd2" y="hd2"/>
                </a:cxn>
                <a:cxn ang="16200000">
                  <a:pos x="wd2" y="hd2"/>
                </a:cxn>
              </a:cxnLst>
              <a:rect l="0" t="0" r="r" b="b"/>
              <a:pathLst>
                <a:path w="21600" h="21510" extrusionOk="0">
                  <a:moveTo>
                    <a:pt x="0" y="5089"/>
                  </a:moveTo>
                  <a:cubicBezTo>
                    <a:pt x="6028" y="1718"/>
                    <a:pt x="13705" y="-90"/>
                    <a:pt x="21600" y="3"/>
                  </a:cubicBezTo>
                  <a:lnTo>
                    <a:pt x="21019" y="21510"/>
                  </a:lnTo>
                  <a:close/>
                </a:path>
              </a:pathLst>
            </a:custGeom>
            <a:solidFill>
              <a:schemeClr val="bg1">
                <a:alpha val="69000"/>
              </a:schemeClr>
            </a:solidFill>
            <a:ln w="12700">
              <a:miter lim="400000"/>
            </a:ln>
          </p:spPr>
          <p:txBody>
            <a:bodyPr lIns="25717" tIns="25717" rIns="25717" bIns="25717" anchor="ctr"/>
            <a:lstStyle/>
            <a:p>
              <a:pPr algn="ctr" defTabSz="256940" hangingPunct="0">
                <a:defRPr sz="1800">
                  <a:latin typeface="Trebuchet MS"/>
                  <a:ea typeface="Trebuchet MS"/>
                  <a:cs typeface="Trebuchet MS"/>
                  <a:sym typeface="Trebuchet MS"/>
                </a:defRPr>
              </a:pPr>
              <a:endParaRPr sz="1100" kern="0">
                <a:solidFill>
                  <a:srgbClr val="000000"/>
                </a:solidFill>
                <a:latin typeface="微軟正黑體" panose="020B0604030504040204" pitchFamily="34" charset="-120"/>
                <a:ea typeface="微軟正黑體" panose="020B0604030504040204" pitchFamily="34" charset="-120"/>
                <a:cs typeface="Trebuchet MS"/>
                <a:sym typeface="Trebuchet MS"/>
              </a:endParaRPr>
            </a:p>
          </p:txBody>
        </p:sp>
        <p:sp>
          <p:nvSpPr>
            <p:cNvPr id="789" name="圓形圖 4"/>
            <p:cNvSpPr/>
            <p:nvPr/>
          </p:nvSpPr>
          <p:spPr>
            <a:xfrm rot="16678746">
              <a:off x="2696046" y="1762886"/>
              <a:ext cx="3466622" cy="3536793"/>
            </a:xfrm>
            <a:custGeom>
              <a:avLst/>
              <a:gdLst/>
              <a:ahLst/>
              <a:cxnLst>
                <a:cxn ang="0">
                  <a:pos x="wd2" y="hd2"/>
                </a:cxn>
                <a:cxn ang="5400000">
                  <a:pos x="wd2" y="hd2"/>
                </a:cxn>
                <a:cxn ang="10800000">
                  <a:pos x="wd2" y="hd2"/>
                </a:cxn>
                <a:cxn ang="16200000">
                  <a:pos x="wd2" y="hd2"/>
                </a:cxn>
              </a:cxnLst>
              <a:rect l="0" t="0" r="r" b="b"/>
              <a:pathLst>
                <a:path w="19906" h="20406" extrusionOk="0">
                  <a:moveTo>
                    <a:pt x="19730" y="8302"/>
                  </a:moveTo>
                  <a:cubicBezTo>
                    <a:pt x="20753" y="13838"/>
                    <a:pt x="17206" y="19176"/>
                    <a:pt x="11806" y="20226"/>
                  </a:cubicBezTo>
                  <a:cubicBezTo>
                    <a:pt x="6407" y="21275"/>
                    <a:pt x="1200" y="17638"/>
                    <a:pt x="176" y="12102"/>
                  </a:cubicBezTo>
                  <a:cubicBezTo>
                    <a:pt x="-847" y="6566"/>
                    <a:pt x="2700" y="1228"/>
                    <a:pt x="8100" y="179"/>
                  </a:cubicBezTo>
                  <a:cubicBezTo>
                    <a:pt x="10691" y="-325"/>
                    <a:pt x="13371" y="247"/>
                    <a:pt x="15552" y="1768"/>
                  </a:cubicBezTo>
                  <a:lnTo>
                    <a:pt x="9953" y="10202"/>
                  </a:lnTo>
                  <a:close/>
                </a:path>
              </a:pathLst>
            </a:custGeom>
            <a:solidFill>
              <a:srgbClr val="AC1A4A">
                <a:alpha val="58000"/>
              </a:srgbClr>
            </a:solidFill>
            <a:ln w="12700">
              <a:miter lim="400000"/>
            </a:ln>
          </p:spPr>
          <p:txBody>
            <a:bodyPr lIns="25717" tIns="25717" rIns="25717" bIns="25717" anchor="ctr"/>
            <a:lstStyle/>
            <a:p>
              <a:pPr algn="ctr" defTabSz="256940" hangingPunct="0">
                <a:defRPr sz="1800">
                  <a:latin typeface="Trebuchet MS"/>
                  <a:ea typeface="Trebuchet MS"/>
                  <a:cs typeface="Trebuchet MS"/>
                  <a:sym typeface="Trebuchet MS"/>
                </a:defRPr>
              </a:pPr>
              <a:endParaRPr sz="1100" kern="0" dirty="0">
                <a:solidFill>
                  <a:srgbClr val="000000"/>
                </a:solidFill>
                <a:latin typeface="微軟正黑體" panose="020B0604030504040204" pitchFamily="34" charset="-120"/>
                <a:ea typeface="微軟正黑體" panose="020B0604030504040204" pitchFamily="34" charset="-120"/>
                <a:cs typeface="Trebuchet MS"/>
                <a:sym typeface="Trebuchet MS"/>
              </a:endParaRPr>
            </a:p>
          </p:txBody>
        </p:sp>
        <p:sp>
          <p:nvSpPr>
            <p:cNvPr id="790" name="文字方塊 6"/>
            <p:cNvSpPr txBox="1"/>
            <p:nvPr/>
          </p:nvSpPr>
          <p:spPr>
            <a:xfrm>
              <a:off x="3316173" y="3188150"/>
              <a:ext cx="2334614" cy="1189554"/>
            </a:xfrm>
            <a:prstGeom prst="rect">
              <a:avLst/>
            </a:prstGeom>
            <a:solidFill>
              <a:srgbClr val="262626">
                <a:alpha val="50000"/>
              </a:srgbClr>
            </a:solidFill>
            <a:ln w="12700">
              <a:miter lim="400000"/>
            </a:ln>
            <a:extLst>
              <a:ext uri="{C572A759-6A51-4108-AA02-DFA0A04FC94B}">
                <ma14:wrappingTextBoxFlag xmlns:ma14="http://schemas.microsoft.com/office/mac/drawingml/2011/main" xmlns="" val="1"/>
              </a:ext>
            </a:extLst>
          </p:spPr>
          <p:txBody>
            <a:bodyPr wrap="square" lIns="25717" tIns="25717" rIns="25717" bIns="25717">
              <a:spAutoFit/>
            </a:bodyPr>
            <a:lstStyle/>
            <a:p>
              <a:pPr algn="ctr" defTabSz="256940" hangingPunct="0">
                <a:lnSpc>
                  <a:spcPct val="130000"/>
                </a:lnSpc>
                <a:defRPr sz="2800" b="1" spc="300">
                  <a:solidFill>
                    <a:srgbClr val="FFFFFF"/>
                  </a:solidFill>
                  <a:latin typeface="微軟正黑體"/>
                  <a:ea typeface="微軟正黑體"/>
                  <a:cs typeface="微軟正黑體"/>
                  <a:sym typeface="微軟正黑體"/>
                </a:defRPr>
              </a:pPr>
              <a:r>
                <a:rPr sz="2100" b="1" kern="0" spc="169" dirty="0" err="1">
                  <a:solidFill>
                    <a:srgbClr val="FFFFFF"/>
                  </a:solidFill>
                  <a:latin typeface="微軟正黑體" panose="020B0604030504040204" pitchFamily="34" charset="-120"/>
                  <a:ea typeface="微軟正黑體" panose="020B0604030504040204" pitchFamily="34" charset="-120"/>
                  <a:cs typeface="微軟正黑體"/>
                  <a:sym typeface="微軟正黑體"/>
                </a:rPr>
                <a:t>家庭收</a:t>
              </a:r>
              <a:r>
                <a:rPr lang="zh-HK" altLang="en-US" sz="2100" b="1" kern="0" spc="169" dirty="0">
                  <a:solidFill>
                    <a:srgbClr val="FFFFFF"/>
                  </a:solidFill>
                  <a:latin typeface="微軟正黑體" panose="020B0604030504040204" pitchFamily="34" charset="-120"/>
                  <a:ea typeface="微軟正黑體" panose="020B0604030504040204" pitchFamily="34" charset="-120"/>
                  <a:cs typeface="微軟正黑體"/>
                  <a:sym typeface="微軟正黑體"/>
                </a:rPr>
                <a:t>入</a:t>
              </a:r>
              <a:endParaRPr lang="en-US" altLang="zh-HK" sz="2100" b="1" kern="0" spc="169" dirty="0">
                <a:solidFill>
                  <a:srgbClr val="FFFFFF"/>
                </a:solidFill>
                <a:latin typeface="微軟正黑體" panose="020B0604030504040204" pitchFamily="34" charset="-120"/>
                <a:ea typeface="微軟正黑體" panose="020B0604030504040204" pitchFamily="34" charset="-120"/>
                <a:cs typeface="微軟正黑體"/>
                <a:sym typeface="微軟正黑體"/>
              </a:endParaRPr>
            </a:p>
            <a:p>
              <a:pPr algn="ctr" defTabSz="256940" hangingPunct="0">
                <a:lnSpc>
                  <a:spcPct val="130000"/>
                </a:lnSpc>
                <a:defRPr sz="2800" b="1" spc="300">
                  <a:solidFill>
                    <a:srgbClr val="FFFFFF"/>
                  </a:solidFill>
                  <a:latin typeface="微軟正黑體"/>
                  <a:ea typeface="微軟正黑體"/>
                  <a:cs typeface="微軟正黑體"/>
                  <a:sym typeface="微軟正黑體"/>
                </a:defRPr>
              </a:pPr>
              <a:r>
                <a:rPr lang="zh-TW" altLang="en-US" sz="2100" b="1" kern="0" spc="169" dirty="0">
                  <a:solidFill>
                    <a:srgbClr val="FFFFFF"/>
                  </a:solidFill>
                  <a:latin typeface="微軟正黑體" panose="020B0604030504040204" pitchFamily="34" charset="-120"/>
                  <a:ea typeface="微軟正黑體" panose="020B0604030504040204" pitchFamily="34" charset="-120"/>
                  <a:cs typeface="微軟正黑體"/>
                  <a:sym typeface="微軟正黑體"/>
                </a:rPr>
                <a:t>一年</a:t>
              </a:r>
              <a:r>
                <a:rPr sz="2100" b="1" kern="0" spc="169" dirty="0">
                  <a:solidFill>
                    <a:srgbClr val="FFFFFF"/>
                  </a:solidFill>
                  <a:latin typeface="微軟正黑體" panose="020B0604030504040204" pitchFamily="34" charset="-120"/>
                  <a:ea typeface="微軟正黑體" panose="020B0604030504040204" pitchFamily="34" charset="-120"/>
                  <a:cs typeface="微軟正黑體"/>
                  <a:sym typeface="微軟正黑體"/>
                </a:rPr>
                <a:t>36萬</a:t>
              </a:r>
            </a:p>
          </p:txBody>
        </p:sp>
        <p:sp>
          <p:nvSpPr>
            <p:cNvPr id="795" name="文字方塊 16"/>
            <p:cNvSpPr txBox="1"/>
            <p:nvPr/>
          </p:nvSpPr>
          <p:spPr>
            <a:xfrm>
              <a:off x="4539018" y="4463767"/>
              <a:ext cx="1111769" cy="438580"/>
            </a:xfrm>
            <a:prstGeom prst="rect">
              <a:avLst/>
            </a:prstGeom>
            <a:ln w="12700">
              <a:miter lim="400000"/>
            </a:ln>
            <a:extLst>
              <a:ext uri="{C572A759-6A51-4108-AA02-DFA0A04FC94B}">
                <ma14:wrappingTextBoxFlag xmlns:ma14="http://schemas.microsoft.com/office/mac/drawingml/2011/main" xmlns="" val="1"/>
              </a:ext>
            </a:extLst>
          </p:spPr>
          <p:txBody>
            <a:bodyPr lIns="25717" tIns="25717" rIns="25717" bIns="25717">
              <a:spAutoFit/>
            </a:bodyPr>
            <a:lstStyle>
              <a:lvl1pPr defTabSz="457200">
                <a:defRPr sz="3200">
                  <a:solidFill>
                    <a:srgbClr val="BC1744"/>
                  </a:solidFill>
                  <a:latin typeface="Trebuchet MS"/>
                  <a:ea typeface="Trebuchet MS"/>
                  <a:cs typeface="Trebuchet MS"/>
                  <a:sym typeface="Trebuchet MS"/>
                </a:defRPr>
              </a:lvl1pPr>
            </a:lstStyle>
            <a:p>
              <a:pPr defTabSz="256940" hangingPunct="0"/>
              <a:r>
                <a:rPr sz="1800" b="1" kern="0" dirty="0">
                  <a:solidFill>
                    <a:srgbClr val="ED7D31">
                      <a:lumMod val="60000"/>
                      <a:lumOff val="40000"/>
                    </a:srgbClr>
                  </a:solidFill>
                  <a:latin typeface="微軟正黑體" panose="020B0604030504040204" pitchFamily="34" charset="-120"/>
                  <a:ea typeface="微軟正黑體" panose="020B0604030504040204" pitchFamily="34" charset="-120"/>
                </a:rPr>
                <a:t>90%</a:t>
              </a:r>
            </a:p>
          </p:txBody>
        </p:sp>
        <p:sp>
          <p:nvSpPr>
            <p:cNvPr id="796" name="文字方塊 17"/>
            <p:cNvSpPr txBox="1"/>
            <p:nvPr/>
          </p:nvSpPr>
          <p:spPr>
            <a:xfrm>
              <a:off x="3593135" y="2317496"/>
              <a:ext cx="1111769" cy="438580"/>
            </a:xfrm>
            <a:prstGeom prst="rect">
              <a:avLst/>
            </a:prstGeom>
            <a:ln w="12700">
              <a:miter lim="400000"/>
            </a:ln>
            <a:extLst>
              <a:ext uri="{C572A759-6A51-4108-AA02-DFA0A04FC94B}">
                <ma14:wrappingTextBoxFlag xmlns:ma14="http://schemas.microsoft.com/office/mac/drawingml/2011/main" xmlns="" val="1"/>
              </a:ext>
            </a:extLst>
          </p:spPr>
          <p:txBody>
            <a:bodyPr lIns="25717" tIns="25717" rIns="25717" bIns="25717">
              <a:spAutoFit/>
            </a:bodyPr>
            <a:lstStyle>
              <a:lvl1pPr defTabSz="457200">
                <a:defRPr sz="3200">
                  <a:solidFill>
                    <a:srgbClr val="215968"/>
                  </a:solidFill>
                  <a:latin typeface="Trebuchet MS"/>
                  <a:ea typeface="Trebuchet MS"/>
                  <a:cs typeface="Trebuchet MS"/>
                  <a:sym typeface="Trebuchet MS"/>
                </a:defRPr>
              </a:lvl1pPr>
            </a:lstStyle>
            <a:p>
              <a:pPr defTabSz="256940" hangingPunct="0"/>
              <a:r>
                <a:rPr sz="1800" b="1" kern="0" dirty="0">
                  <a:latin typeface="微軟正黑體" panose="020B0604030504040204" pitchFamily="34" charset="-120"/>
                  <a:ea typeface="微軟正黑體" panose="020B0604030504040204" pitchFamily="34" charset="-120"/>
                </a:rPr>
                <a:t>10%</a:t>
              </a:r>
            </a:p>
          </p:txBody>
        </p:sp>
      </p:grpSp>
      <p:sp>
        <p:nvSpPr>
          <p:cNvPr id="801" name="文字方塊 24"/>
          <p:cNvSpPr txBox="1"/>
          <p:nvPr/>
        </p:nvSpPr>
        <p:spPr>
          <a:xfrm>
            <a:off x="1391855" y="2173396"/>
            <a:ext cx="574578" cy="1558501"/>
          </a:xfrm>
          <a:prstGeom prst="rect">
            <a:avLst/>
          </a:prstGeom>
          <a:ln w="12700">
            <a:miter lim="400000"/>
          </a:ln>
          <a:extLst>
            <a:ext uri="{C572A759-6A51-4108-AA02-DFA0A04FC94B}">
              <ma14:wrappingTextBoxFlag xmlns:ma14="http://schemas.microsoft.com/office/mac/drawingml/2011/main" xmlns="" val="1"/>
            </a:ext>
          </a:extLst>
        </p:spPr>
        <p:txBody>
          <a:bodyPr wrap="none" lIns="25715" tIns="25715" rIns="25715" bIns="25715">
            <a:spAutoFit/>
          </a:bodyPr>
          <a:lstStyle/>
          <a:p>
            <a:pPr algn="ctr" defTabSz="256940" hangingPunct="0">
              <a:lnSpc>
                <a:spcPct val="110000"/>
              </a:lnSpc>
              <a:defRPr sz="2800" b="1" spc="300">
                <a:solidFill>
                  <a:srgbClr val="0D0D0D"/>
                </a:solidFill>
                <a:latin typeface="微軟正黑體"/>
                <a:ea typeface="微軟正黑體"/>
                <a:cs typeface="微軟正黑體"/>
                <a:sym typeface="微軟正黑體"/>
              </a:defRPr>
            </a:pPr>
            <a:r>
              <a:rPr sz="1600" b="1" kern="0" spc="169" dirty="0" err="1">
                <a:solidFill>
                  <a:srgbClr val="0D0D0D"/>
                </a:solidFill>
                <a:latin typeface="微軟正黑體" panose="020B0604030504040204" pitchFamily="34" charset="-120"/>
                <a:ea typeface="微軟正黑體" panose="020B0604030504040204" pitchFamily="34" charset="-120"/>
                <a:cs typeface="微軟正黑體"/>
                <a:sym typeface="微軟正黑體"/>
              </a:rPr>
              <a:t>投</a:t>
            </a:r>
            <a:endParaRPr sz="16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endParaRPr>
          </a:p>
          <a:p>
            <a:pPr algn="ctr" defTabSz="256940" hangingPunct="0">
              <a:lnSpc>
                <a:spcPct val="110000"/>
              </a:lnSpc>
              <a:defRPr sz="2800" b="1" spc="300">
                <a:solidFill>
                  <a:srgbClr val="0D0D0D"/>
                </a:solidFill>
                <a:latin typeface="微軟正黑體"/>
                <a:ea typeface="微軟正黑體"/>
                <a:cs typeface="微軟正黑體"/>
                <a:sym typeface="微軟正黑體"/>
              </a:defRPr>
            </a:pPr>
            <a:r>
              <a:rPr sz="1600" b="1" kern="0" spc="169" dirty="0" err="1">
                <a:solidFill>
                  <a:srgbClr val="0D0D0D"/>
                </a:solidFill>
                <a:latin typeface="微軟正黑體" panose="020B0604030504040204" pitchFamily="34" charset="-120"/>
                <a:ea typeface="微軟正黑體" panose="020B0604030504040204" pitchFamily="34" charset="-120"/>
                <a:cs typeface="微軟正黑體"/>
                <a:sym typeface="微軟正黑體"/>
              </a:rPr>
              <a:t>資</a:t>
            </a:r>
            <a:endParaRPr sz="16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endParaRPr>
          </a:p>
          <a:p>
            <a:pPr algn="ctr" defTabSz="256940" hangingPunct="0">
              <a:lnSpc>
                <a:spcPct val="110000"/>
              </a:lnSpc>
              <a:defRPr sz="2800" b="1" spc="300">
                <a:solidFill>
                  <a:srgbClr val="0D0D0D"/>
                </a:solidFill>
                <a:latin typeface="微軟正黑體"/>
                <a:ea typeface="微軟正黑體"/>
                <a:cs typeface="微軟正黑體"/>
                <a:sym typeface="微軟正黑體"/>
              </a:defRPr>
            </a:pPr>
            <a:r>
              <a:rPr sz="1600" b="1" kern="0" spc="169" dirty="0" err="1">
                <a:solidFill>
                  <a:srgbClr val="0D0D0D"/>
                </a:solidFill>
                <a:latin typeface="微軟正黑體" panose="020B0604030504040204" pitchFamily="34" charset="-120"/>
                <a:ea typeface="微軟正黑體" panose="020B0604030504040204" pitchFamily="34" charset="-120"/>
                <a:cs typeface="微軟正黑體"/>
                <a:sym typeface="微軟正黑體"/>
              </a:rPr>
              <a:t>理</a:t>
            </a:r>
            <a:endParaRPr sz="16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endParaRPr>
          </a:p>
          <a:p>
            <a:pPr algn="ctr" defTabSz="256940" hangingPunct="0">
              <a:lnSpc>
                <a:spcPct val="110000"/>
              </a:lnSpc>
              <a:defRPr sz="2800" b="1" spc="300">
                <a:solidFill>
                  <a:srgbClr val="0D0D0D"/>
                </a:solidFill>
                <a:latin typeface="微軟正黑體"/>
                <a:ea typeface="微軟正黑體"/>
                <a:cs typeface="微軟正黑體"/>
                <a:sym typeface="微軟正黑體"/>
              </a:defRPr>
            </a:pPr>
            <a:r>
              <a:rPr sz="1600" b="1" kern="0" spc="169" dirty="0" err="1">
                <a:solidFill>
                  <a:srgbClr val="0D0D0D"/>
                </a:solidFill>
                <a:latin typeface="微軟正黑體" panose="020B0604030504040204" pitchFamily="34" charset="-120"/>
                <a:ea typeface="微軟正黑體" panose="020B0604030504040204" pitchFamily="34" charset="-120"/>
                <a:cs typeface="微軟正黑體"/>
                <a:sym typeface="微軟正黑體"/>
              </a:rPr>
              <a:t>財</a:t>
            </a:r>
            <a:endParaRPr sz="16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endParaRPr>
          </a:p>
          <a:p>
            <a:pPr algn="ctr" defTabSz="256940" hangingPunct="0">
              <a:lnSpc>
                <a:spcPct val="110000"/>
              </a:lnSpc>
              <a:defRPr sz="4400" b="1" spc="300">
                <a:solidFill>
                  <a:srgbClr val="0D0D0D"/>
                </a:solidFill>
                <a:latin typeface="微軟正黑體"/>
                <a:ea typeface="微軟正黑體"/>
                <a:cs typeface="微軟正黑體"/>
                <a:sym typeface="微軟正黑體"/>
              </a:defRPr>
            </a:pPr>
            <a:r>
              <a:rPr sz="25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rPr>
              <a:t>5%</a:t>
            </a:r>
          </a:p>
        </p:txBody>
      </p:sp>
      <p:grpSp>
        <p:nvGrpSpPr>
          <p:cNvPr id="804" name="橢圓 25"/>
          <p:cNvGrpSpPr/>
          <p:nvPr/>
        </p:nvGrpSpPr>
        <p:grpSpPr>
          <a:xfrm>
            <a:off x="1877998" y="2140654"/>
            <a:ext cx="1179428" cy="1112696"/>
            <a:chOff x="-1" y="0"/>
            <a:chExt cx="1386209" cy="1375951"/>
          </a:xfrm>
          <a:solidFill>
            <a:schemeClr val="accent5">
              <a:lumMod val="75000"/>
            </a:schemeClr>
          </a:solidFill>
        </p:grpSpPr>
        <p:sp>
          <p:nvSpPr>
            <p:cNvPr id="802" name="橢圓形"/>
            <p:cNvSpPr/>
            <p:nvPr/>
          </p:nvSpPr>
          <p:spPr>
            <a:xfrm>
              <a:off x="-1" y="0"/>
              <a:ext cx="1386209" cy="1375951"/>
            </a:xfrm>
            <a:prstGeom prst="ellipse">
              <a:avLst/>
            </a:prstGeom>
            <a:grpFill/>
            <a:ln w="12700" cap="flat">
              <a:noFill/>
              <a:miter lim="400000"/>
            </a:ln>
            <a:effectLst/>
          </p:spPr>
          <p:txBody>
            <a:bodyPr wrap="square" lIns="25717" tIns="25717" rIns="25717" bIns="25717" numCol="1" anchor="ctr">
              <a:noAutofit/>
            </a:bodyPr>
            <a:lstStyle/>
            <a:p>
              <a:pPr algn="ctr" defTabSz="256940" hangingPunct="0">
                <a:defRPr sz="2400">
                  <a:solidFill>
                    <a:srgbClr val="FFFFFF"/>
                  </a:solidFill>
                  <a:latin typeface="微軟正黑體"/>
                  <a:ea typeface="微軟正黑體"/>
                  <a:cs typeface="微軟正黑體"/>
                  <a:sym typeface="微軟正黑體"/>
                </a:defRPr>
              </a:pPr>
              <a:endParaRPr kern="0">
                <a:solidFill>
                  <a:srgbClr val="FFFFFF"/>
                </a:solidFill>
                <a:latin typeface="微軟正黑體" panose="020B0604030504040204" pitchFamily="34" charset="-120"/>
                <a:ea typeface="微軟正黑體" panose="020B0604030504040204" pitchFamily="34" charset="-120"/>
                <a:cs typeface="微軟正黑體"/>
                <a:sym typeface="微軟正黑體"/>
              </a:endParaRPr>
            </a:p>
          </p:txBody>
        </p:sp>
        <p:sp>
          <p:nvSpPr>
            <p:cNvPr id="803" name="1,800"/>
            <p:cNvSpPr txBox="1"/>
            <p:nvPr/>
          </p:nvSpPr>
          <p:spPr>
            <a:xfrm>
              <a:off x="203006" y="199149"/>
              <a:ext cx="980197" cy="97765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25717" tIns="25717" rIns="25717" bIns="25717" numCol="1" anchor="ctr">
              <a:spAutoFit/>
            </a:bodyPr>
            <a:lstStyle>
              <a:lvl1pPr algn="ctr" defTabSz="457200">
                <a:defRPr sz="2400">
                  <a:solidFill>
                    <a:srgbClr val="FFFFFF"/>
                  </a:solidFill>
                  <a:latin typeface="微軟正黑體"/>
                  <a:ea typeface="微軟正黑體"/>
                  <a:cs typeface="微軟正黑體"/>
                  <a:sym typeface="微軟正黑體"/>
                </a:defRPr>
              </a:lvl1pPr>
            </a:lstStyle>
            <a:p>
              <a:pPr defTabSz="256940" hangingPunct="0"/>
              <a:r>
                <a:rPr b="1" kern="0" dirty="0">
                  <a:latin typeface="微軟正黑體" panose="020B0604030504040204" pitchFamily="34" charset="-120"/>
                  <a:ea typeface="微軟正黑體" panose="020B0604030504040204" pitchFamily="34" charset="-120"/>
                </a:rPr>
                <a:t>1,800</a:t>
              </a:r>
            </a:p>
          </p:txBody>
        </p:sp>
      </p:grpSp>
      <p:sp>
        <p:nvSpPr>
          <p:cNvPr id="808" name="文字方塊 27"/>
          <p:cNvSpPr txBox="1"/>
          <p:nvPr/>
        </p:nvSpPr>
        <p:spPr>
          <a:xfrm>
            <a:off x="7162153" y="2235517"/>
            <a:ext cx="574578" cy="1558501"/>
          </a:xfrm>
          <a:prstGeom prst="rect">
            <a:avLst/>
          </a:prstGeom>
          <a:ln w="12700">
            <a:miter lim="400000"/>
          </a:ln>
          <a:extLst>
            <a:ext uri="{C572A759-6A51-4108-AA02-DFA0A04FC94B}">
              <ma14:wrappingTextBoxFlag xmlns:ma14="http://schemas.microsoft.com/office/mac/drawingml/2011/main" xmlns="" val="1"/>
            </a:ext>
          </a:extLst>
        </p:spPr>
        <p:txBody>
          <a:bodyPr wrap="none" lIns="25715" tIns="25715" rIns="25715" bIns="25715">
            <a:spAutoFit/>
          </a:bodyPr>
          <a:lstStyle/>
          <a:p>
            <a:pPr algn="ctr" defTabSz="256940" hangingPunct="0">
              <a:lnSpc>
                <a:spcPct val="110000"/>
              </a:lnSpc>
              <a:defRPr sz="2800" b="1" spc="300">
                <a:solidFill>
                  <a:srgbClr val="0D0D0D"/>
                </a:solidFill>
                <a:latin typeface="微軟正黑體"/>
                <a:ea typeface="微軟正黑體"/>
                <a:cs typeface="微軟正黑體"/>
                <a:sym typeface="微軟正黑體"/>
              </a:defRPr>
            </a:pPr>
            <a:r>
              <a:rPr lang="zh-HK" altLang="en-US" sz="16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rPr>
              <a:t>現</a:t>
            </a:r>
          </a:p>
          <a:p>
            <a:pPr algn="ctr" defTabSz="256940" hangingPunct="0">
              <a:lnSpc>
                <a:spcPct val="110000"/>
              </a:lnSpc>
              <a:defRPr sz="2800" b="1" spc="300">
                <a:solidFill>
                  <a:srgbClr val="0D0D0D"/>
                </a:solidFill>
                <a:latin typeface="微軟正黑體"/>
                <a:ea typeface="微軟正黑體"/>
                <a:cs typeface="微軟正黑體"/>
                <a:sym typeface="微軟正黑體"/>
              </a:defRPr>
            </a:pPr>
            <a:r>
              <a:rPr lang="zh-HK" altLang="en-US" sz="16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rPr>
              <a:t>金</a:t>
            </a:r>
          </a:p>
          <a:p>
            <a:pPr algn="ctr" defTabSz="256940" hangingPunct="0">
              <a:lnSpc>
                <a:spcPct val="110000"/>
              </a:lnSpc>
              <a:defRPr sz="2800" b="1" spc="300">
                <a:solidFill>
                  <a:srgbClr val="0D0D0D"/>
                </a:solidFill>
                <a:latin typeface="微軟正黑體"/>
                <a:ea typeface="微軟正黑體"/>
                <a:cs typeface="微軟正黑體"/>
                <a:sym typeface="微軟正黑體"/>
              </a:defRPr>
            </a:pPr>
            <a:r>
              <a:rPr lang="zh-HK" altLang="en-US" sz="16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rPr>
              <a:t>回</a:t>
            </a:r>
          </a:p>
          <a:p>
            <a:pPr algn="ctr" defTabSz="256940" hangingPunct="0">
              <a:lnSpc>
                <a:spcPct val="110000"/>
              </a:lnSpc>
              <a:defRPr sz="2800" b="1" spc="300">
                <a:solidFill>
                  <a:srgbClr val="0D0D0D"/>
                </a:solidFill>
                <a:latin typeface="微軟正黑體"/>
                <a:ea typeface="微軟正黑體"/>
                <a:cs typeface="微軟正黑體"/>
                <a:sym typeface="微軟正黑體"/>
              </a:defRPr>
            </a:pPr>
            <a:r>
              <a:rPr lang="zh-TW" altLang="en-US" sz="16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rPr>
              <a:t>贈</a:t>
            </a:r>
            <a:endParaRPr lang="zh-HK" altLang="en-US" sz="16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endParaRPr>
          </a:p>
          <a:p>
            <a:pPr algn="ctr" defTabSz="256940" hangingPunct="0">
              <a:lnSpc>
                <a:spcPct val="110000"/>
              </a:lnSpc>
              <a:defRPr sz="4400" b="1" spc="300">
                <a:solidFill>
                  <a:srgbClr val="0D0D0D"/>
                </a:solidFill>
                <a:latin typeface="微軟正黑體"/>
                <a:ea typeface="微軟正黑體"/>
                <a:cs typeface="微軟正黑體"/>
                <a:sym typeface="微軟正黑體"/>
              </a:defRPr>
            </a:pPr>
            <a:r>
              <a:rPr lang="en-US" altLang="zh-HK" sz="2500" b="1" kern="0" spc="169" dirty="0">
                <a:solidFill>
                  <a:srgbClr val="0D0D0D"/>
                </a:solidFill>
                <a:latin typeface="微軟正黑體" panose="020B0604030504040204" pitchFamily="34" charset="-120"/>
                <a:ea typeface="微軟正黑體" panose="020B0604030504040204" pitchFamily="34" charset="-120"/>
                <a:cs typeface="微軟正黑體"/>
                <a:sym typeface="微軟正黑體"/>
              </a:rPr>
              <a:t>5%</a:t>
            </a:r>
          </a:p>
        </p:txBody>
      </p:sp>
      <p:sp>
        <p:nvSpPr>
          <p:cNvPr id="28" name="文字方塊 29">
            <a:extLst>
              <a:ext uri="{FF2B5EF4-FFF2-40B4-BE49-F238E27FC236}">
                <a16:creationId xmlns:a16="http://schemas.microsoft.com/office/drawing/2014/main" xmlns="" id="{000E4871-C353-DA41-921D-4E6DBEF9970B}"/>
              </a:ext>
            </a:extLst>
          </p:cNvPr>
          <p:cNvSpPr txBox="1"/>
          <p:nvPr/>
        </p:nvSpPr>
        <p:spPr>
          <a:xfrm>
            <a:off x="2300423" y="276777"/>
            <a:ext cx="4581607" cy="513601"/>
          </a:xfrm>
          <a:prstGeom prst="rect">
            <a:avLst/>
          </a:prstGeom>
          <a:solidFill>
            <a:srgbClr val="22B7D2"/>
          </a:solidFill>
          <a:ln w="12700">
            <a:miter lim="400000"/>
          </a:ln>
          <a:extLst>
            <a:ext uri="{C572A759-6A51-4108-AA02-DFA0A04FC94B}">
              <ma14:wrappingTextBoxFlag xmlns:ma14="http://schemas.microsoft.com/office/mac/drawingml/2011/main" xmlns="" val="1"/>
            </a:ext>
          </a:extLst>
        </p:spPr>
        <p:txBody>
          <a:bodyPr lIns="25715" tIns="25715" rIns="25715" bIns="25715">
            <a:spAutoFit/>
          </a:bodyPr>
          <a:lstStyle/>
          <a:p>
            <a:pPr algn="ctr" defTabSz="256940" hangingPunct="0">
              <a:defRPr sz="4000" b="1">
                <a:latin typeface="微軟正黑體"/>
                <a:ea typeface="微軟正黑體"/>
                <a:cs typeface="微軟正黑體"/>
                <a:sym typeface="微軟正黑體"/>
              </a:defRPr>
            </a:pPr>
            <a:r>
              <a:rPr sz="3000" b="1" kern="0" dirty="0" err="1">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用購物年金帶動消費革命</a:t>
            </a:r>
            <a:endParaRPr sz="3000" b="1" kern="0"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endParaRPr>
          </a:p>
        </p:txBody>
      </p:sp>
      <p:pic>
        <p:nvPicPr>
          <p:cNvPr id="2" name="圖片 1">
            <a:extLst>
              <a:ext uri="{FF2B5EF4-FFF2-40B4-BE49-F238E27FC236}">
                <a16:creationId xmlns:a16="http://schemas.microsoft.com/office/drawing/2014/main" xmlns="" id="{38A53212-5A82-C741-B64A-E966BD666A85}"/>
              </a:ext>
            </a:extLst>
          </p:cNvPr>
          <p:cNvPicPr>
            <a:picLocks noChangeAspect="1"/>
          </p:cNvPicPr>
          <p:nvPr/>
        </p:nvPicPr>
        <p:blipFill>
          <a:blip r:embed="rId3"/>
          <a:stretch>
            <a:fillRect/>
          </a:stretch>
        </p:blipFill>
        <p:spPr>
          <a:xfrm>
            <a:off x="5208679" y="2903259"/>
            <a:ext cx="1673312" cy="2155990"/>
          </a:xfrm>
          <a:prstGeom prst="rect">
            <a:avLst/>
          </a:prstGeom>
        </p:spPr>
      </p:pic>
      <p:grpSp>
        <p:nvGrpSpPr>
          <p:cNvPr id="807" name="橢圓 26"/>
          <p:cNvGrpSpPr/>
          <p:nvPr/>
        </p:nvGrpSpPr>
        <p:grpSpPr>
          <a:xfrm>
            <a:off x="5895852" y="2095880"/>
            <a:ext cx="1295395" cy="1251961"/>
            <a:chOff x="0" y="-2"/>
            <a:chExt cx="1646229" cy="1563329"/>
          </a:xfrm>
        </p:grpSpPr>
        <p:sp>
          <p:nvSpPr>
            <p:cNvPr id="805" name="橢圓形"/>
            <p:cNvSpPr/>
            <p:nvPr/>
          </p:nvSpPr>
          <p:spPr>
            <a:xfrm>
              <a:off x="0" y="-2"/>
              <a:ext cx="1646229" cy="1563329"/>
            </a:xfrm>
            <a:prstGeom prst="ellipse">
              <a:avLst/>
            </a:prstGeom>
            <a:solidFill>
              <a:srgbClr val="AC1A4A">
                <a:alpha val="60000"/>
              </a:srgbClr>
            </a:solidFill>
            <a:ln w="12700" cap="flat">
              <a:noFill/>
              <a:miter lim="400000"/>
            </a:ln>
            <a:effectLst/>
          </p:spPr>
          <p:txBody>
            <a:bodyPr wrap="square" lIns="25717" tIns="25717" rIns="25717" bIns="25717" numCol="1" anchor="ctr">
              <a:noAutofit/>
            </a:bodyPr>
            <a:lstStyle/>
            <a:p>
              <a:pPr algn="ctr" defTabSz="256940" hangingPunct="0">
                <a:defRPr sz="2400">
                  <a:solidFill>
                    <a:srgbClr val="FFFFFF"/>
                  </a:solidFill>
                  <a:latin typeface="微軟正黑體"/>
                  <a:ea typeface="微軟正黑體"/>
                  <a:cs typeface="微軟正黑體"/>
                  <a:sym typeface="微軟正黑體"/>
                </a:defRPr>
              </a:pPr>
              <a:endParaRPr kern="0">
                <a:solidFill>
                  <a:srgbClr val="FFFFFF"/>
                </a:solidFill>
                <a:latin typeface="微軟正黑體" panose="020B0604030504040204" pitchFamily="34" charset="-120"/>
                <a:ea typeface="微軟正黑體" panose="020B0604030504040204" pitchFamily="34" charset="-120"/>
                <a:cs typeface="微軟正黑體"/>
                <a:sym typeface="微軟正黑體"/>
              </a:endParaRPr>
            </a:p>
          </p:txBody>
        </p:sp>
        <p:sp>
          <p:nvSpPr>
            <p:cNvPr id="806" name="16,200"/>
            <p:cNvSpPr txBox="1"/>
            <p:nvPr/>
          </p:nvSpPr>
          <p:spPr>
            <a:xfrm>
              <a:off x="241084" y="288049"/>
              <a:ext cx="1164060" cy="9872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717" tIns="25717" rIns="25717" bIns="25717" numCol="1" anchor="ctr">
              <a:spAutoFit/>
            </a:bodyPr>
            <a:lstStyle>
              <a:lvl1pPr algn="ctr" defTabSz="457200">
                <a:defRPr sz="2400">
                  <a:solidFill>
                    <a:srgbClr val="FFFFFF"/>
                  </a:solidFill>
                  <a:latin typeface="微軟正黑體"/>
                  <a:ea typeface="微軟正黑體"/>
                  <a:cs typeface="微軟正黑體"/>
                  <a:sym typeface="微軟正黑體"/>
                </a:defRPr>
              </a:lvl1pPr>
            </a:lstStyle>
            <a:p>
              <a:pPr defTabSz="256940" hangingPunct="0"/>
              <a:r>
                <a:rPr b="1" kern="0" dirty="0">
                  <a:latin typeface="微軟正黑體" panose="020B0604030504040204" pitchFamily="34" charset="-120"/>
                  <a:ea typeface="微軟正黑體" panose="020B0604030504040204" pitchFamily="34" charset="-120"/>
                </a:rPr>
                <a:t>16,200</a:t>
              </a:r>
            </a:p>
          </p:txBody>
        </p:sp>
      </p:grpSp>
    </p:spTree>
    <p:extLst>
      <p:ext uri="{BB962C8B-B14F-4D97-AF65-F5344CB8AC3E}">
        <p14:creationId xmlns:p14="http://schemas.microsoft.com/office/powerpoint/2010/main" val="337223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93"/>
                                        </p:tgtEl>
                                        <p:attrNameLst>
                                          <p:attrName>style.visibility</p:attrName>
                                        </p:attrNameLst>
                                      </p:cBhvr>
                                      <p:to>
                                        <p:strVal val="visible"/>
                                      </p:to>
                                    </p:set>
                                    <p:animEffect transition="in" filter="blinds(horizontal)">
                                      <p:cBhvr>
                                        <p:cTn id="12" dur="500"/>
                                        <p:tgtEl>
                                          <p:spTgt spid="79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01"/>
                                        </p:tgtEl>
                                        <p:attrNameLst>
                                          <p:attrName>style.visibility</p:attrName>
                                        </p:attrNameLst>
                                      </p:cBhvr>
                                      <p:to>
                                        <p:strVal val="visible"/>
                                      </p:to>
                                    </p:set>
                                    <p:animEffect transition="in" filter="blinds(horizontal)">
                                      <p:cBhvr>
                                        <p:cTn id="17" dur="500"/>
                                        <p:tgtEl>
                                          <p:spTgt spid="80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04"/>
                                        </p:tgtEl>
                                        <p:attrNameLst>
                                          <p:attrName>style.visibility</p:attrName>
                                        </p:attrNameLst>
                                      </p:cBhvr>
                                      <p:to>
                                        <p:strVal val="visible"/>
                                      </p:to>
                                    </p:set>
                                    <p:animEffect transition="in" filter="blinds(horizontal)">
                                      <p:cBhvr>
                                        <p:cTn id="22" dur="500"/>
                                        <p:tgtEl>
                                          <p:spTgt spid="80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91"/>
                                        </p:tgtEl>
                                        <p:attrNameLst>
                                          <p:attrName>style.visibility</p:attrName>
                                        </p:attrNameLst>
                                      </p:cBhvr>
                                      <p:to>
                                        <p:strVal val="visible"/>
                                      </p:to>
                                    </p:set>
                                    <p:animEffect transition="in" filter="blinds(horizontal)">
                                      <p:cBhvr>
                                        <p:cTn id="27" dur="500"/>
                                        <p:tgtEl>
                                          <p:spTgt spid="7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08"/>
                                        </p:tgtEl>
                                        <p:attrNameLst>
                                          <p:attrName>style.visibility</p:attrName>
                                        </p:attrNameLst>
                                      </p:cBhvr>
                                      <p:to>
                                        <p:strVal val="visible"/>
                                      </p:to>
                                    </p:set>
                                    <p:animEffect transition="in" filter="blinds(horizontal)">
                                      <p:cBhvr>
                                        <p:cTn id="37" dur="500"/>
                                        <p:tgtEl>
                                          <p:spTgt spid="80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807"/>
                                        </p:tgtEl>
                                        <p:attrNameLst>
                                          <p:attrName>style.visibility</p:attrName>
                                        </p:attrNameLst>
                                      </p:cBhvr>
                                      <p:to>
                                        <p:strVal val="visible"/>
                                      </p:to>
                                    </p:set>
                                    <p:animEffect transition="in" filter="blinds(horizontal)">
                                      <p:cBhvr>
                                        <p:cTn id="42" dur="500"/>
                                        <p:tgtEl>
                                          <p:spTgt spid="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 grpId="0" animBg="1"/>
      <p:bldP spid="793" grpId="0" animBg="1"/>
      <p:bldP spid="801" grpId="0" animBg="1"/>
      <p:bldP spid="8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pic>
        <p:nvPicPr>
          <p:cNvPr id="2" name="Picture 1"/>
          <p:cNvPicPr>
            <a:picLocks noChangeAspect="1"/>
          </p:cNvPicPr>
          <p:nvPr/>
        </p:nvPicPr>
        <p:blipFill>
          <a:blip r:embed="rId3"/>
          <a:stretch>
            <a:fillRect/>
          </a:stretch>
        </p:blipFill>
        <p:spPr>
          <a:xfrm>
            <a:off x="789536" y="18178"/>
            <a:ext cx="7693639" cy="5125322"/>
          </a:xfrm>
          <a:prstGeom prst="rect">
            <a:avLst/>
          </a:prstGeom>
        </p:spPr>
      </p:pic>
    </p:spTree>
    <p:extLst>
      <p:ext uri="{BB962C8B-B14F-4D97-AF65-F5344CB8AC3E}">
        <p14:creationId xmlns:p14="http://schemas.microsoft.com/office/powerpoint/2010/main" val="1905814973"/>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3525"/>
            <a:ext cx="9144000" cy="51435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sp>
        <p:nvSpPr>
          <p:cNvPr id="674" name="內文"/>
          <p:cNvSpPr txBox="1">
            <a:spLocks noGrp="1"/>
          </p:cNvSpPr>
          <p:nvPr>
            <p:ph type="body" sz="quarter" idx="4294967295"/>
          </p:nvPr>
        </p:nvSpPr>
        <p:spPr>
          <a:xfrm>
            <a:off x="2428875" y="4029077"/>
            <a:ext cx="3600450" cy="428625"/>
          </a:xfrm>
          <a:prstGeom prst="rect">
            <a:avLst/>
          </a:prstGeom>
        </p:spPr>
        <p:txBody>
          <a:bodyPr wrap="square" lIns="28574" tIns="28574" rIns="28574" bIns="28574" anchor="t" anchorCtr="0">
            <a:normAutofit/>
          </a:bodyPr>
          <a:lstStyle>
            <a:lvl1pPr marL="0" indent="0" algn="ctr">
              <a:spcBef>
                <a:spcPts val="600"/>
              </a:spcBef>
              <a:buClr>
                <a:srgbClr val="FFFFFF"/>
              </a:buClr>
              <a:buSzTx/>
              <a:buFontTx/>
              <a:buNone/>
              <a:defRPr sz="1600">
                <a:uFill>
                  <a:solidFill>
                    <a:srgbClr val="000000"/>
                  </a:solidFill>
                </a:uFill>
                <a:latin typeface="ArialNarrow"/>
                <a:ea typeface="ArialNarrow"/>
                <a:cs typeface="ArialNarrow"/>
                <a:sym typeface="ArialNarrow"/>
              </a:defRPr>
            </a:lvl1pPr>
          </a:lstStyle>
          <a:p>
            <a:pPr>
              <a:defRPr>
                <a:solidFill>
                  <a:srgbClr val="FFFFFF"/>
                </a:solidFill>
                <a:uFill>
                  <a:solidFill>
                    <a:srgbClr val="FFFFFF"/>
                  </a:solidFill>
                </a:uFill>
              </a:defRPr>
            </a:pPr>
            <a:r>
              <a:rPr dirty="0">
                <a:solidFill>
                  <a:srgbClr val="000000"/>
                </a:solidFill>
                <a:uFill>
                  <a:solidFill>
                    <a:srgbClr val="000000"/>
                  </a:solidFill>
                </a:uFill>
                <a:latin typeface="微軟正黑體" panose="020B0604030504040204" pitchFamily="34" charset="-120"/>
                <a:ea typeface="微軟正黑體" panose="020B0604030504040204" pitchFamily="34" charset="-120"/>
              </a:rPr>
              <a:t> </a:t>
            </a:r>
          </a:p>
        </p:txBody>
      </p:sp>
      <p:grpSp>
        <p:nvGrpSpPr>
          <p:cNvPr id="2" name="群組 1"/>
          <p:cNvGrpSpPr/>
          <p:nvPr/>
        </p:nvGrpSpPr>
        <p:grpSpPr>
          <a:xfrm>
            <a:off x="18" y="-10086"/>
            <a:ext cx="2672603" cy="5153585"/>
            <a:chOff x="3" y="-10086"/>
            <a:chExt cx="2672603" cy="5153585"/>
          </a:xfrm>
        </p:grpSpPr>
        <p:sp>
          <p:nvSpPr>
            <p:cNvPr id="7" name="Rectangle 4"/>
            <p:cNvSpPr/>
            <p:nvPr/>
          </p:nvSpPr>
          <p:spPr>
            <a:xfrm>
              <a:off x="3" y="-10086"/>
              <a:ext cx="2672603" cy="5153585"/>
            </a:xfrm>
            <a:prstGeom prst="rect">
              <a:avLst/>
            </a:prstGeom>
            <a:gradFill flip="none" rotWithShape="1">
              <a:gsLst>
                <a:gs pos="0">
                  <a:srgbClr val="89C53F">
                    <a:shade val="30000"/>
                    <a:satMod val="115000"/>
                  </a:srgbClr>
                </a:gs>
                <a:gs pos="50000">
                  <a:srgbClr val="89C53F">
                    <a:shade val="67500"/>
                    <a:satMod val="115000"/>
                  </a:srgbClr>
                </a:gs>
                <a:gs pos="100000">
                  <a:srgbClr val="89C5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103"/>
              <a:endParaRPr lang="en-US" sz="1400" kern="0">
                <a:solidFill>
                  <a:prstClr val="white"/>
                </a:solidFill>
                <a:latin typeface="微軟正黑體" panose="020B0604030504040204" pitchFamily="34" charset="-120"/>
                <a:ea typeface="微軟正黑體" panose="020B0604030504040204" pitchFamily="34" charset="-120"/>
                <a:sym typeface="Arial"/>
              </a:endParaRPr>
            </a:p>
          </p:txBody>
        </p:sp>
        <p:sp>
          <p:nvSpPr>
            <p:cNvPr id="8" name="Rectangle 6"/>
            <p:cNvSpPr/>
            <p:nvPr/>
          </p:nvSpPr>
          <p:spPr>
            <a:xfrm>
              <a:off x="186715" y="1483028"/>
              <a:ext cx="2328426" cy="703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88820" defTabSz="685103"/>
              <a:r>
                <a:rPr lang="zh-TW" altLang="en-US" sz="1200" b="1" kern="0" dirty="0">
                  <a:solidFill>
                    <a:srgbClr val="000000"/>
                  </a:solidFill>
                  <a:latin typeface="微軟正黑體" panose="020B0604030504040204" pitchFamily="34" charset="-120"/>
                  <a:ea typeface="微軟正黑體" panose="020B0604030504040204" pitchFamily="34" charset="-120"/>
                  <a:sym typeface="Arial"/>
                </a:rPr>
                <a:t>在以下網址下載</a:t>
              </a:r>
              <a:r>
                <a:rPr lang="en-US" sz="1200" b="1" kern="0" dirty="0">
                  <a:solidFill>
                    <a:srgbClr val="44546A">
                      <a:lumMod val="50000"/>
                    </a:srgbClr>
                  </a:solidFill>
                  <a:latin typeface="微軟正黑體" panose="020B0604030504040204" pitchFamily="34" charset="-120"/>
                  <a:ea typeface="微軟正黑體" panose="020B0604030504040204" pitchFamily="34" charset="-120"/>
                  <a:sym typeface="Arial"/>
                  <a:hlinkClick r:id="rId3"/>
                </a:rPr>
                <a:t>www.shoppingannuity.com</a:t>
              </a:r>
              <a:r>
                <a:rPr lang="en-US" sz="1200" b="1" kern="0" dirty="0">
                  <a:solidFill>
                    <a:srgbClr val="44546A">
                      <a:lumMod val="50000"/>
                    </a:srgbClr>
                  </a:solidFill>
                  <a:latin typeface="微軟正黑體" panose="020B0604030504040204" pitchFamily="34" charset="-120"/>
                  <a:ea typeface="微軟正黑體" panose="020B0604030504040204" pitchFamily="34" charset="-120"/>
                  <a:sym typeface="Arial"/>
                </a:rPr>
                <a:t> </a:t>
              </a:r>
            </a:p>
          </p:txBody>
        </p:sp>
        <p:sp>
          <p:nvSpPr>
            <p:cNvPr id="9" name="Rectangle 8"/>
            <p:cNvSpPr/>
            <p:nvPr/>
          </p:nvSpPr>
          <p:spPr>
            <a:xfrm>
              <a:off x="174016" y="2324100"/>
              <a:ext cx="2312282" cy="27178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t"/>
            <a:lstStyle/>
            <a:p>
              <a:pPr marL="0" lvl="1" defTabSz="685103">
                <a:spcAft>
                  <a:spcPts val="900"/>
                </a:spcAft>
              </a:pPr>
              <a:r>
                <a:rPr lang="en-US" sz="1200" b="1" kern="0" dirty="0">
                  <a:solidFill>
                    <a:srgbClr val="44546A">
                      <a:lumMod val="50000"/>
                    </a:srgbClr>
                  </a:solidFill>
                  <a:latin typeface="微軟正黑體" panose="020B0604030504040204" pitchFamily="34" charset="-120"/>
                  <a:ea typeface="微軟正黑體" panose="020B0604030504040204" pitchFamily="34" charset="-120"/>
                  <a:sym typeface="Arial"/>
                </a:rPr>
                <a:t/>
              </a:r>
              <a:br>
                <a:rPr lang="en-US" sz="1200" b="1" kern="0" dirty="0">
                  <a:solidFill>
                    <a:srgbClr val="44546A">
                      <a:lumMod val="50000"/>
                    </a:srgbClr>
                  </a:solidFill>
                  <a:latin typeface="微軟正黑體" panose="020B0604030504040204" pitchFamily="34" charset="-120"/>
                  <a:ea typeface="微軟正黑體" panose="020B0604030504040204" pitchFamily="34" charset="-120"/>
                  <a:sym typeface="Arial"/>
                </a:rPr>
              </a:br>
              <a:r>
                <a:rPr lang="zh-TW" altLang="en-US" sz="1200" b="1" kern="0" dirty="0">
                  <a:solidFill>
                    <a:srgbClr val="44546A">
                      <a:lumMod val="50000"/>
                    </a:srgbClr>
                  </a:solidFill>
                  <a:latin typeface="微軟正黑體" panose="020B0604030504040204" pitchFamily="34" charset="-120"/>
                  <a:ea typeface="微軟正黑體" panose="020B0604030504040204" pitchFamily="34" charset="-120"/>
                  <a:sym typeface="Arial"/>
                </a:rPr>
                <a:t>購物年金評量表將協助您確認：</a:t>
              </a:r>
              <a:endParaRPr lang="en-US" sz="1200" b="1" kern="0" dirty="0">
                <a:solidFill>
                  <a:srgbClr val="44546A">
                    <a:lumMod val="50000"/>
                  </a:srgbClr>
                </a:solidFill>
                <a:latin typeface="微軟正黑體" panose="020B0604030504040204" pitchFamily="34" charset="-120"/>
                <a:ea typeface="微軟正黑體" panose="020B0604030504040204" pitchFamily="34" charset="-120"/>
                <a:sym typeface="Arial"/>
              </a:endParaRPr>
            </a:p>
            <a:p>
              <a:pPr marL="214108" lvl="1" indent="-214108" defTabSz="685103">
                <a:spcAft>
                  <a:spcPts val="450"/>
                </a:spcAft>
                <a:buFont typeface="Wingdings" charset="2"/>
                <a:buChar char="q"/>
              </a:pPr>
              <a:r>
                <a:rPr lang="zh-TW" altLang="en-US" sz="1200" b="1" kern="0" dirty="0">
                  <a:solidFill>
                    <a:srgbClr val="3B3838"/>
                  </a:solidFill>
                  <a:latin typeface="微軟正黑體" panose="020B0604030504040204" pitchFamily="34" charset="-120"/>
                  <a:ea typeface="微軟正黑體" panose="020B0604030504040204" pitchFamily="34" charset="-120"/>
                  <a:sym typeface="Arial"/>
                </a:rPr>
                <a:t>你的每月固定消費</a:t>
              </a:r>
              <a:endParaRPr lang="en-US" sz="1200" b="1" kern="0" dirty="0">
                <a:solidFill>
                  <a:srgbClr val="3B3838"/>
                </a:solidFill>
                <a:latin typeface="微軟正黑體" panose="020B0604030504040204" pitchFamily="34" charset="-120"/>
                <a:ea typeface="微軟正黑體" panose="020B0604030504040204" pitchFamily="34" charset="-120"/>
                <a:sym typeface="Arial"/>
              </a:endParaRPr>
            </a:p>
            <a:p>
              <a:pPr marL="214108" lvl="1" indent="-214108" defTabSz="685103">
                <a:spcAft>
                  <a:spcPts val="450"/>
                </a:spcAft>
                <a:buFont typeface="Wingdings" charset="2"/>
                <a:buChar char="q"/>
              </a:pPr>
              <a:r>
                <a:rPr lang="zh-TW" altLang="en-US" sz="1200" b="1" kern="0" dirty="0">
                  <a:solidFill>
                    <a:srgbClr val="404040"/>
                  </a:solidFill>
                  <a:latin typeface="微軟正黑體" panose="020B0604030504040204" pitchFamily="34" charset="-120"/>
                  <a:ea typeface="微軟正黑體" panose="020B0604030504040204" pitchFamily="34" charset="-120"/>
                  <a:sym typeface="Arial"/>
                </a:rPr>
                <a:t>根據不同的節日，找出你的年度消費金額（例如：母親節、慶生、週年紀念等等）</a:t>
              </a:r>
              <a:endParaRPr lang="en-US" sz="1200" b="1" kern="0" dirty="0">
                <a:solidFill>
                  <a:srgbClr val="404040"/>
                </a:solidFill>
                <a:latin typeface="微軟正黑體" panose="020B0604030504040204" pitchFamily="34" charset="-120"/>
                <a:ea typeface="微軟正黑體" panose="020B0604030504040204" pitchFamily="34" charset="-120"/>
                <a:sym typeface="Arial"/>
              </a:endParaRPr>
            </a:p>
            <a:p>
              <a:pPr marL="214108" lvl="1" indent="-214108" defTabSz="685103">
                <a:spcAft>
                  <a:spcPts val="450"/>
                </a:spcAft>
                <a:buFont typeface="Wingdings" charset="2"/>
                <a:buChar char="q"/>
              </a:pPr>
              <a:r>
                <a:rPr lang="zh-TW" altLang="en-US" sz="1200" b="1" kern="0" dirty="0">
                  <a:solidFill>
                    <a:srgbClr val="3B3838"/>
                  </a:solidFill>
                  <a:latin typeface="微軟正黑體" panose="020B0604030504040204" pitchFamily="34" charset="-120"/>
                  <a:ea typeface="微軟正黑體" panose="020B0604030504040204" pitchFamily="34" charset="-120"/>
                  <a:sym typeface="Arial"/>
                </a:rPr>
                <a:t>協助你改變消費方式，將採購活動轉為到你自己的</a:t>
              </a:r>
              <a:r>
                <a:rPr lang="en-US" altLang="zh-TW" sz="1200" b="1" kern="0" dirty="0">
                  <a:solidFill>
                    <a:srgbClr val="3B3838"/>
                  </a:solidFill>
                  <a:latin typeface="微軟正黑體" panose="020B0604030504040204" pitchFamily="34" charset="-120"/>
                  <a:ea typeface="微軟正黑體" panose="020B0604030504040204" pitchFamily="34" charset="-120"/>
                  <a:sym typeface="Arial"/>
                </a:rPr>
                <a:t>HK.SHOP.COM</a:t>
              </a:r>
              <a:r>
                <a:rPr lang="zh-TW" altLang="en-US" sz="1200" b="1" kern="0" dirty="0">
                  <a:solidFill>
                    <a:srgbClr val="3B3838"/>
                  </a:solidFill>
                  <a:latin typeface="微軟正黑體" panose="020B0604030504040204" pitchFamily="34" charset="-120"/>
                  <a:ea typeface="微軟正黑體" panose="020B0604030504040204" pitchFamily="34" charset="-120"/>
                  <a:sym typeface="Arial"/>
                </a:rPr>
                <a:t>網站進行消費，以落實購物年金。</a:t>
              </a:r>
              <a:endParaRPr lang="en-US" sz="1200" b="1" kern="0" dirty="0">
                <a:solidFill>
                  <a:srgbClr val="3B3838"/>
                </a:solidFill>
                <a:latin typeface="微軟正黑體" panose="020B0604030504040204" pitchFamily="34" charset="-120"/>
                <a:ea typeface="微軟正黑體" panose="020B0604030504040204" pitchFamily="34" charset="-120"/>
                <a:sym typeface="Arial"/>
              </a:endParaRPr>
            </a:p>
          </p:txBody>
        </p:sp>
        <p:sp>
          <p:nvSpPr>
            <p:cNvPr id="10" name="Rectangle 7"/>
            <p:cNvSpPr/>
            <p:nvPr/>
          </p:nvSpPr>
          <p:spPr>
            <a:xfrm>
              <a:off x="104811" y="620795"/>
              <a:ext cx="2494804" cy="377024"/>
            </a:xfrm>
            <a:prstGeom prst="rect">
              <a:avLst/>
            </a:prstGeom>
          </p:spPr>
          <p:txBody>
            <a:bodyPr wrap="square" lIns="68579" tIns="34289" rIns="68579" bIns="34289">
              <a:spAutoFit/>
            </a:bodyPr>
            <a:lstStyle/>
            <a:p>
              <a:pPr algn="ctr" defTabSz="685103"/>
              <a:r>
                <a:rPr lang="zh-TW" altLang="en-US" sz="2000" b="1" kern="0" cap="all" dirty="0">
                  <a:solidFill>
                    <a:srgbClr val="FFFFFF"/>
                  </a:solidFill>
                  <a:latin typeface="微軟正黑體" panose="020B0604030504040204" pitchFamily="34" charset="-120"/>
                  <a:ea typeface="微軟正黑體" panose="020B0604030504040204" pitchFamily="34" charset="-120"/>
                  <a:cs typeface="Arial"/>
                  <a:sym typeface="Arial"/>
                </a:rPr>
                <a:t>完成購物年金評量表</a:t>
              </a:r>
              <a:endParaRPr lang="en-US" sz="2000" b="1" kern="0" cap="all" dirty="0">
                <a:solidFill>
                  <a:srgbClr val="FFFFFF"/>
                </a:solidFill>
                <a:latin typeface="微軟正黑體" panose="020B0604030504040204" pitchFamily="34" charset="-120"/>
                <a:ea typeface="微軟正黑體" panose="020B0604030504040204" pitchFamily="34" charset="-120"/>
                <a:cs typeface="Arial"/>
                <a:sym typeface="Arial"/>
              </a:endParaRPr>
            </a:p>
          </p:txBody>
        </p:sp>
      </p:grpSp>
      <p:sp>
        <p:nvSpPr>
          <p:cNvPr id="12" name="Shape 777"/>
          <p:cNvSpPr txBox="1"/>
          <p:nvPr/>
        </p:nvSpPr>
        <p:spPr>
          <a:xfrm>
            <a:off x="2989258" y="493249"/>
            <a:ext cx="5838092" cy="707886"/>
          </a:xfrm>
          <a:prstGeom prst="rect">
            <a:avLst/>
          </a:prstGeom>
          <a:solidFill>
            <a:schemeClr val="tx1"/>
          </a:solidFill>
          <a:ln>
            <a:noFill/>
          </a:ln>
        </p:spPr>
        <p:txBody>
          <a:bodyPr wrap="square" lIns="91347" tIns="45661" rIns="91347" bIns="45661" anchor="t" anchorCtr="0">
            <a:noAutofit/>
          </a:bodyPr>
          <a:lstStyle/>
          <a:p>
            <a:pPr algn="ctr" defTabSz="913545"/>
            <a:r>
              <a:rPr lang="en-US" sz="4000" b="1" kern="0" dirty="0" err="1">
                <a:solidFill>
                  <a:srgbClr val="FFFFFF"/>
                </a:solidFill>
                <a:latin typeface="微軟正黑體" panose="020B0604030504040204" pitchFamily="34" charset="-120"/>
                <a:ea typeface="微軟正黑體" panose="020B0604030504040204" pitchFamily="34" charset="-120"/>
                <a:cs typeface="Arial"/>
                <a:sym typeface="Arial"/>
              </a:rPr>
              <a:t>如何開始建立</a:t>
            </a:r>
            <a:r>
              <a:rPr lang="en-US" sz="4000" b="1" kern="0" dirty="0" err="1">
                <a:solidFill>
                  <a:srgbClr val="0099CC"/>
                </a:solidFill>
                <a:latin typeface="微軟正黑體" panose="020B0604030504040204" pitchFamily="34" charset="-120"/>
                <a:ea typeface="微軟正黑體" panose="020B0604030504040204" pitchFamily="34" charset="-120"/>
                <a:cs typeface="Arial"/>
                <a:sym typeface="Arial"/>
              </a:rPr>
              <a:t>購物年金</a:t>
            </a:r>
            <a:r>
              <a:rPr lang="en-US" sz="4000" b="1" kern="0" dirty="0">
                <a:solidFill>
                  <a:srgbClr val="0099CC"/>
                </a:solidFill>
                <a:latin typeface="微軟正黑體" panose="020B0604030504040204" pitchFamily="34" charset="-120"/>
                <a:ea typeface="微軟正黑體" panose="020B0604030504040204" pitchFamily="34" charset="-120"/>
                <a:cs typeface="Arial"/>
                <a:sym typeface="Arial"/>
              </a:rPr>
              <a:t>？</a:t>
            </a:r>
          </a:p>
        </p:txBody>
      </p:sp>
      <p:sp>
        <p:nvSpPr>
          <p:cNvPr id="13" name="Shape 776"/>
          <p:cNvSpPr txBox="1"/>
          <p:nvPr/>
        </p:nvSpPr>
        <p:spPr>
          <a:xfrm>
            <a:off x="2846658" y="1768433"/>
            <a:ext cx="6073733" cy="2502171"/>
          </a:xfrm>
          <a:prstGeom prst="rect">
            <a:avLst/>
          </a:prstGeom>
          <a:solidFill>
            <a:schemeClr val="tx1"/>
          </a:solidFill>
          <a:ln>
            <a:noFill/>
          </a:ln>
        </p:spPr>
        <p:txBody>
          <a:bodyPr wrap="square" lIns="91347" tIns="45661" rIns="91347" bIns="45661" anchor="t" anchorCtr="0">
            <a:noAutofit/>
          </a:bodyPr>
          <a:lstStyle/>
          <a:p>
            <a:pPr defTabSz="913545"/>
            <a:r>
              <a:rPr lang="en-US" sz="3200" b="1" kern="0" dirty="0">
                <a:solidFill>
                  <a:srgbClr val="FFFFFF"/>
                </a:solidFill>
                <a:latin typeface="微軟正黑體" panose="020B0604030504040204" pitchFamily="34" charset="-120"/>
                <a:ea typeface="微軟正黑體" panose="020B0604030504040204" pitchFamily="34" charset="-120"/>
                <a:cs typeface="Arial"/>
                <a:sym typeface="Arial"/>
              </a:rPr>
              <a:t>步驟1</a:t>
            </a:r>
            <a:r>
              <a:rPr lang="en-US" sz="2200" b="1" kern="0" dirty="0">
                <a:solidFill>
                  <a:srgbClr val="FFFFFF"/>
                </a:solidFill>
                <a:latin typeface="微軟正黑體" panose="020B0604030504040204" pitchFamily="34" charset="-120"/>
                <a:ea typeface="微軟正黑體" panose="020B0604030504040204" pitchFamily="34" charset="-120"/>
                <a:cs typeface="Arial"/>
                <a:sym typeface="Arial"/>
              </a:rPr>
              <a:t>：</a:t>
            </a:r>
            <a:r>
              <a:rPr lang="en-US" sz="2400" kern="0" dirty="0">
                <a:solidFill>
                  <a:srgbClr val="FFFF00"/>
                </a:solidFill>
                <a:latin typeface="微軟正黑體" panose="020B0604030504040204" pitchFamily="34" charset="-120"/>
                <a:ea typeface="微軟正黑體" panose="020B0604030504040204" pitchFamily="34" charset="-120"/>
                <a:cs typeface="Arial"/>
                <a:sym typeface="Arial"/>
              </a:rPr>
              <a:t>分析</a:t>
            </a:r>
            <a:r>
              <a:rPr lang="zh-TW" altLang="en-US" sz="2400" kern="0" dirty="0">
                <a:solidFill>
                  <a:srgbClr val="FFFF00"/>
                </a:solidFill>
                <a:latin typeface="微軟正黑體" panose="020B0604030504040204" pitchFamily="34" charset="-120"/>
                <a:ea typeface="微軟正黑體" panose="020B0604030504040204" pitchFamily="34" charset="-120"/>
                <a:cs typeface="Arial"/>
                <a:sym typeface="Arial"/>
              </a:rPr>
              <a:t>你</a:t>
            </a:r>
            <a:r>
              <a:rPr lang="en-US" sz="2400" kern="0" dirty="0" err="1">
                <a:solidFill>
                  <a:srgbClr val="FFFF00"/>
                </a:solidFill>
                <a:latin typeface="微軟正黑體" panose="020B0604030504040204" pitchFamily="34" charset="-120"/>
                <a:ea typeface="微軟正黑體" panose="020B0604030504040204" pitchFamily="34" charset="-120"/>
                <a:cs typeface="Arial"/>
                <a:sym typeface="Arial"/>
              </a:rPr>
              <a:t>的消費</a:t>
            </a:r>
            <a:r>
              <a:rPr lang="en-US" sz="2400" kern="0" dirty="0" err="1">
                <a:solidFill>
                  <a:srgbClr val="FFFFFF"/>
                </a:solidFill>
                <a:latin typeface="微軟正黑體" panose="020B0604030504040204" pitchFamily="34" charset="-120"/>
                <a:ea typeface="微軟正黑體" panose="020B0604030504040204" pitchFamily="34" charset="-120"/>
                <a:cs typeface="Arial"/>
                <a:sym typeface="Arial"/>
              </a:rPr>
              <a:t>完成購物年金評量表和購物</a:t>
            </a:r>
            <a:r>
              <a:rPr lang="zh-TW" altLang="en-US" sz="2400" kern="0" dirty="0">
                <a:solidFill>
                  <a:srgbClr val="FFFFFF"/>
                </a:solidFill>
                <a:latin typeface="微軟正黑體" panose="020B0604030504040204" pitchFamily="34" charset="-120"/>
                <a:ea typeface="微軟正黑體" panose="020B0604030504040204" pitchFamily="34" charset="-120"/>
                <a:cs typeface="Arial"/>
                <a:sym typeface="Arial"/>
              </a:rPr>
              <a:t>智囊</a:t>
            </a:r>
            <a:r>
              <a:rPr lang="en-US" sz="2400" kern="0" dirty="0">
                <a:solidFill>
                  <a:srgbClr val="FFFFFF"/>
                </a:solidFill>
                <a:latin typeface="微軟正黑體" panose="020B0604030504040204" pitchFamily="34" charset="-120"/>
                <a:ea typeface="微軟正黑體" panose="020B0604030504040204" pitchFamily="34" charset="-120"/>
                <a:cs typeface="Arial"/>
                <a:sym typeface="Arial"/>
              </a:rPr>
              <a:t>，</a:t>
            </a:r>
            <a:r>
              <a:rPr lang="en-US" sz="2400" kern="0" dirty="0" err="1">
                <a:solidFill>
                  <a:srgbClr val="FFFF00"/>
                </a:solidFill>
                <a:latin typeface="微軟正黑體" panose="020B0604030504040204" pitchFamily="34" charset="-120"/>
                <a:ea typeface="微軟正黑體" panose="020B0604030504040204" pitchFamily="34" charset="-120"/>
                <a:cs typeface="Arial"/>
                <a:sym typeface="Arial"/>
              </a:rPr>
              <a:t>分析</a:t>
            </a:r>
            <a:r>
              <a:rPr lang="zh-TW" altLang="en-US" sz="2400" kern="0" dirty="0">
                <a:solidFill>
                  <a:srgbClr val="FFFF00"/>
                </a:solidFill>
                <a:latin typeface="微軟正黑體" panose="020B0604030504040204" pitchFamily="34" charset="-120"/>
                <a:ea typeface="微軟正黑體" panose="020B0604030504040204" pitchFamily="34" charset="-120"/>
                <a:cs typeface="Arial"/>
                <a:sym typeface="Arial"/>
              </a:rPr>
              <a:t>你</a:t>
            </a:r>
            <a:r>
              <a:rPr lang="en-US" sz="2400" kern="0" dirty="0" err="1">
                <a:solidFill>
                  <a:srgbClr val="FFFF00"/>
                </a:solidFill>
                <a:latin typeface="微軟正黑體" panose="020B0604030504040204" pitchFamily="34" charset="-120"/>
                <a:ea typeface="微軟正黑體" panose="020B0604030504040204" pitchFamily="34" charset="-120"/>
                <a:cs typeface="Arial"/>
                <a:sym typeface="Arial"/>
              </a:rPr>
              <a:t>的購物習慣</a:t>
            </a:r>
            <a:r>
              <a:rPr lang="en-US" sz="2400" kern="0" dirty="0" err="1">
                <a:solidFill>
                  <a:srgbClr val="FFFFFF"/>
                </a:solidFill>
                <a:latin typeface="微軟正黑體" panose="020B0604030504040204" pitchFamily="34" charset="-120"/>
                <a:ea typeface="微軟正黑體" panose="020B0604030504040204" pitchFamily="34" charset="-120"/>
                <a:cs typeface="Arial"/>
                <a:sym typeface="Arial"/>
              </a:rPr>
              <a:t>，以便找出還可轉至SHOP•COM消費的機會，以</a:t>
            </a:r>
            <a:r>
              <a:rPr lang="en-US" sz="2400" kern="0" dirty="0" err="1">
                <a:solidFill>
                  <a:srgbClr val="FFFF00"/>
                </a:solidFill>
                <a:latin typeface="微軟正黑體" panose="020B0604030504040204" pitchFamily="34" charset="-120"/>
                <a:ea typeface="微軟正黑體" panose="020B0604030504040204" pitchFamily="34" charset="-120"/>
                <a:cs typeface="Arial"/>
                <a:sym typeface="Arial"/>
              </a:rPr>
              <a:t>增加</a:t>
            </a:r>
            <a:r>
              <a:rPr lang="zh-TW" altLang="en-US" sz="2400" kern="0" dirty="0">
                <a:solidFill>
                  <a:srgbClr val="FFFF00"/>
                </a:solidFill>
                <a:latin typeface="微軟正黑體" panose="020B0604030504040204" pitchFamily="34" charset="-120"/>
                <a:ea typeface="微軟正黑體" panose="020B0604030504040204" pitchFamily="34" charset="-120"/>
                <a:cs typeface="Arial"/>
                <a:sym typeface="Arial"/>
              </a:rPr>
              <a:t>你</a:t>
            </a:r>
            <a:r>
              <a:rPr lang="en-US" sz="2400" kern="0" dirty="0" err="1">
                <a:solidFill>
                  <a:srgbClr val="FFFF00"/>
                </a:solidFill>
                <a:latin typeface="微軟正黑體" panose="020B0604030504040204" pitchFamily="34" charset="-120"/>
                <a:ea typeface="微軟正黑體" panose="020B0604030504040204" pitchFamily="34" charset="-120"/>
                <a:cs typeface="Arial"/>
                <a:sym typeface="Arial"/>
              </a:rPr>
              <a:t>的購物年金</a:t>
            </a:r>
            <a:r>
              <a:rPr lang="en-US" sz="2400" kern="0" dirty="0" err="1">
                <a:solidFill>
                  <a:srgbClr val="FFFFFF"/>
                </a:solidFill>
                <a:latin typeface="微軟正黑體" panose="020B0604030504040204" pitchFamily="34" charset="-120"/>
                <a:ea typeface="微軟正黑體" panose="020B0604030504040204" pitchFamily="34" charset="-120"/>
                <a:cs typeface="Arial"/>
                <a:sym typeface="Arial"/>
              </a:rPr>
              <a:t>。固定在SHOP•COM上購物並定期管理</a:t>
            </a:r>
            <a:r>
              <a:rPr lang="zh-TW" altLang="en-US" sz="2400" kern="0" dirty="0">
                <a:solidFill>
                  <a:srgbClr val="FFFFFF"/>
                </a:solidFill>
                <a:latin typeface="微軟正黑體" panose="020B0604030504040204" pitchFamily="34" charset="-120"/>
                <a:ea typeface="微軟正黑體" panose="020B0604030504040204" pitchFamily="34" charset="-120"/>
                <a:cs typeface="Arial"/>
                <a:sym typeface="Arial"/>
              </a:rPr>
              <a:t>你</a:t>
            </a:r>
            <a:r>
              <a:rPr lang="en-US" sz="2400" kern="0" dirty="0" err="1">
                <a:solidFill>
                  <a:srgbClr val="FFFFFF"/>
                </a:solidFill>
                <a:latin typeface="微軟正黑體" panose="020B0604030504040204" pitchFamily="34" charset="-120"/>
                <a:ea typeface="微軟正黑體" panose="020B0604030504040204" pitchFamily="34" charset="-120"/>
                <a:cs typeface="Arial"/>
                <a:sym typeface="Arial"/>
              </a:rPr>
              <a:t>的購物年金</a:t>
            </a:r>
            <a:r>
              <a:rPr lang="en-US" sz="2400" kern="0" dirty="0">
                <a:solidFill>
                  <a:srgbClr val="FFFFFF"/>
                </a:solidFill>
                <a:latin typeface="微軟正黑體" panose="020B0604030504040204" pitchFamily="34" charset="-120"/>
                <a:ea typeface="微軟正黑體" panose="020B0604030504040204" pitchFamily="34" charset="-120"/>
                <a:cs typeface="Arial"/>
                <a:sym typeface="Arial"/>
              </a:rPr>
              <a:t>，</a:t>
            </a:r>
            <a:r>
              <a:rPr lang="zh-TW" altLang="en-US" sz="2400" kern="0" dirty="0">
                <a:solidFill>
                  <a:srgbClr val="FFFFFF"/>
                </a:solidFill>
                <a:latin typeface="微軟正黑體" panose="020B0604030504040204" pitchFamily="34" charset="-120"/>
                <a:ea typeface="微軟正黑體" panose="020B0604030504040204" pitchFamily="34" charset="-120"/>
                <a:cs typeface="Arial"/>
                <a:sym typeface="Arial"/>
              </a:rPr>
              <a:t>你</a:t>
            </a:r>
            <a:r>
              <a:rPr lang="en-US" sz="2400" kern="0" dirty="0" err="1">
                <a:solidFill>
                  <a:srgbClr val="FFFFFF"/>
                </a:solidFill>
                <a:latin typeface="微軟正黑體" panose="020B0604030504040204" pitchFamily="34" charset="-120"/>
                <a:ea typeface="微軟正黑體" panose="020B0604030504040204" pitchFamily="34" charset="-120"/>
                <a:cs typeface="Arial"/>
                <a:sym typeface="Arial"/>
              </a:rPr>
              <a:t>得以省時、省錢並持續地轉消費為收入</a:t>
            </a:r>
            <a:r>
              <a:rPr lang="en-US" sz="2400" kern="0" dirty="0">
                <a:solidFill>
                  <a:srgbClr val="FFFFFF"/>
                </a:solidFill>
                <a:latin typeface="微軟正黑體" panose="020B0604030504040204" pitchFamily="34" charset="-120"/>
                <a:ea typeface="微軟正黑體" panose="020B0604030504040204" pitchFamily="34" charset="-120"/>
                <a:cs typeface="Arial"/>
                <a:sym typeface="Arial"/>
              </a:rPr>
              <a:t>！</a:t>
            </a:r>
          </a:p>
        </p:txBody>
      </p:sp>
    </p:spTree>
    <p:extLst>
      <p:ext uri="{BB962C8B-B14F-4D97-AF65-F5344CB8AC3E}">
        <p14:creationId xmlns:p14="http://schemas.microsoft.com/office/powerpoint/2010/main" val="3470053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3525"/>
            <a:ext cx="9144000" cy="51435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23">
              <a:defRPr/>
            </a:pPr>
            <a:endParaRPr lang="zh-HK" altLang="en-US" kern="0">
              <a:solidFill>
                <a:sysClr val="windowText" lastClr="000000"/>
              </a:solidFill>
              <a:latin typeface="微軟正黑體" panose="020B0604030504040204" pitchFamily="34" charset="-120"/>
              <a:ea typeface="微軟正黑體" panose="020B0604030504040204" pitchFamily="34" charset="-120"/>
              <a:sym typeface="Arial"/>
            </a:endParaRPr>
          </a:p>
        </p:txBody>
      </p:sp>
      <p:sp>
        <p:nvSpPr>
          <p:cNvPr id="674" name="內文"/>
          <p:cNvSpPr txBox="1">
            <a:spLocks noGrp="1"/>
          </p:cNvSpPr>
          <p:nvPr>
            <p:ph type="body" sz="quarter" idx="4294967295"/>
          </p:nvPr>
        </p:nvSpPr>
        <p:spPr>
          <a:xfrm>
            <a:off x="2428875" y="4029077"/>
            <a:ext cx="3600450" cy="428625"/>
          </a:xfrm>
          <a:prstGeom prst="rect">
            <a:avLst/>
          </a:prstGeom>
        </p:spPr>
        <p:txBody>
          <a:bodyPr wrap="square" lIns="28574" tIns="28574" rIns="28574" bIns="28574" anchor="t" anchorCtr="0">
            <a:normAutofit/>
          </a:bodyPr>
          <a:lstStyle>
            <a:lvl1pPr marL="0" indent="0" algn="ctr">
              <a:spcBef>
                <a:spcPts val="600"/>
              </a:spcBef>
              <a:buClr>
                <a:srgbClr val="FFFFFF"/>
              </a:buClr>
              <a:buSzTx/>
              <a:buFontTx/>
              <a:buNone/>
              <a:defRPr sz="1600">
                <a:uFill>
                  <a:solidFill>
                    <a:srgbClr val="000000"/>
                  </a:solidFill>
                </a:uFill>
                <a:latin typeface="ArialNarrow"/>
                <a:ea typeface="ArialNarrow"/>
                <a:cs typeface="ArialNarrow"/>
                <a:sym typeface="ArialNarrow"/>
              </a:defRPr>
            </a:lvl1pPr>
          </a:lstStyle>
          <a:p>
            <a:pPr>
              <a:defRPr>
                <a:solidFill>
                  <a:srgbClr val="FFFFFF"/>
                </a:solidFill>
                <a:uFill>
                  <a:solidFill>
                    <a:srgbClr val="FFFFFF"/>
                  </a:solidFill>
                </a:uFill>
              </a:defRPr>
            </a:pPr>
            <a:r>
              <a:rPr dirty="0">
                <a:solidFill>
                  <a:srgbClr val="000000"/>
                </a:solidFill>
                <a:uFill>
                  <a:solidFill>
                    <a:srgbClr val="000000"/>
                  </a:solidFill>
                </a:uFill>
                <a:latin typeface="微軟正黑體" panose="020B0604030504040204" pitchFamily="34" charset="-120"/>
                <a:ea typeface="微軟正黑體" panose="020B0604030504040204" pitchFamily="34" charset="-120"/>
              </a:rPr>
              <a:t> </a:t>
            </a:r>
          </a:p>
        </p:txBody>
      </p:sp>
      <p:sp>
        <p:nvSpPr>
          <p:cNvPr id="14" name="矩形 13"/>
          <p:cNvSpPr/>
          <p:nvPr/>
        </p:nvSpPr>
        <p:spPr>
          <a:xfrm>
            <a:off x="1074964" y="2"/>
            <a:ext cx="7124156" cy="4478973"/>
          </a:xfrm>
          <a:prstGeom prst="rect">
            <a:avLst/>
          </a:prstGeom>
          <a:solidFill>
            <a:srgbClr val="FFFFFF"/>
          </a:solidFill>
          <a:ln/>
        </p:spPr>
        <p:style>
          <a:lnRef idx="1">
            <a:schemeClr val="accent5"/>
          </a:lnRef>
          <a:fillRef idx="2">
            <a:schemeClr val="accent5"/>
          </a:fillRef>
          <a:effectRef idx="1">
            <a:schemeClr val="accent5"/>
          </a:effectRef>
          <a:fontRef idx="minor">
            <a:schemeClr val="dk1"/>
          </a:fontRef>
        </p:style>
        <p:txBody>
          <a:bodyPr lIns="91362" tIns="45681" rIns="91362" bIns="45681"/>
          <a:lstStyle/>
          <a:p>
            <a:pPr defTabSz="913523">
              <a:defRPr/>
            </a:pPr>
            <a:endParaRPr lang="zh-TW" altLang="en-US" sz="1100" kern="0" dirty="0">
              <a:solidFill>
                <a:srgbClr val="FFFFFF"/>
              </a:solidFill>
              <a:latin typeface="微軟正黑體" panose="020B0604030504040204" pitchFamily="34" charset="-120"/>
              <a:ea typeface="微軟正黑體" panose="020B0604030504040204" pitchFamily="34" charset="-120"/>
              <a:sym typeface="Arial"/>
            </a:endParaRPr>
          </a:p>
        </p:txBody>
      </p:sp>
      <p:sp>
        <p:nvSpPr>
          <p:cNvPr id="15" name="標題 1"/>
          <p:cNvSpPr txBox="1">
            <a:spLocks/>
          </p:cNvSpPr>
          <p:nvPr/>
        </p:nvSpPr>
        <p:spPr>
          <a:xfrm>
            <a:off x="2339713" y="123268"/>
            <a:ext cx="4876610" cy="708422"/>
          </a:xfrm>
          <a:prstGeom prst="rect">
            <a:avLst/>
          </a:prstGeom>
        </p:spPr>
        <p:txBody>
          <a:bodyPr vert="horz" lIns="68522" tIns="34289" rIns="68522" bIns="34289" rtlCol="0" anchor="ctr">
            <a:normAutofit/>
          </a:bodyPr>
          <a:lstStyle>
            <a:lvl1pPr algn="l" defTabSz="914400" rtl="0" eaLnBrk="1" latinLnBrk="0" hangingPunct="1">
              <a:spcBef>
                <a:spcPct val="0"/>
              </a:spcBef>
              <a:buNone/>
              <a:defRPr lang="en-US" sz="3600" kern="1200" dirty="0">
                <a:ln>
                  <a:solidFill>
                    <a:schemeClr val="tx2">
                      <a:lumMod val="50000"/>
                    </a:schemeClr>
                  </a:solidFill>
                </a:ln>
                <a:solidFill>
                  <a:schemeClr val="accent6"/>
                </a:solidFill>
                <a:latin typeface="+mj-lt"/>
                <a:ea typeface="+mj-ea"/>
                <a:cs typeface="+mj-cs"/>
              </a:defRPr>
            </a:lvl1pPr>
          </a:lstStyle>
          <a:p>
            <a:pPr algn="ctr" defTabSz="913523">
              <a:defRPr/>
            </a:pPr>
            <a:r>
              <a:rPr kumimoji="1" lang="zh-TW" altLang="en-US">
                <a:ln>
                  <a:solidFill>
                    <a:srgbClr val="E7E6E6">
                      <a:lumMod val="50000"/>
                    </a:srgbClr>
                  </a:solidFill>
                </a:ln>
                <a:solidFill>
                  <a:srgbClr val="0C0C0C"/>
                </a:solidFill>
                <a:latin typeface="微軟正黑體" panose="020B0604030504040204" pitchFamily="34" charset="-120"/>
                <a:ea typeface="微軟正黑體" panose="020B0604030504040204" pitchFamily="34" charset="-120"/>
                <a:sym typeface="Arial"/>
              </a:rPr>
              <a:t>第一個要改變的人是？</a:t>
            </a:r>
          </a:p>
        </p:txBody>
      </p:sp>
      <p:pic>
        <p:nvPicPr>
          <p:cNvPr id="16" name="圖片 15" descr="4a6c823b12a2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862" y="300043"/>
            <a:ext cx="4178969" cy="4178969"/>
          </a:xfrm>
          <a:prstGeom prst="rect">
            <a:avLst/>
          </a:prstGeom>
        </p:spPr>
      </p:pic>
      <p:sp>
        <p:nvSpPr>
          <p:cNvPr id="17" name="Shape 778"/>
          <p:cNvSpPr txBox="1"/>
          <p:nvPr/>
        </p:nvSpPr>
        <p:spPr>
          <a:xfrm>
            <a:off x="1413953" y="4479012"/>
            <a:ext cx="6142893" cy="563879"/>
          </a:xfrm>
          <a:prstGeom prst="rect">
            <a:avLst/>
          </a:prstGeom>
          <a:solidFill>
            <a:srgbClr val="FFFF00"/>
          </a:solidFill>
          <a:ln>
            <a:noFill/>
          </a:ln>
        </p:spPr>
        <p:txBody>
          <a:bodyPr wrap="square" lIns="91347" tIns="45661" rIns="91347" bIns="45661" anchor="t" anchorCtr="0">
            <a:noAutofit/>
          </a:bodyPr>
          <a:lstStyle/>
          <a:p>
            <a:pPr algn="ctr" defTabSz="913545"/>
            <a:r>
              <a:rPr lang="en-US" sz="3600" b="1" kern="0" dirty="0" err="1">
                <a:solidFill>
                  <a:srgbClr val="000000"/>
                </a:solidFill>
                <a:latin typeface="微軟正黑體" panose="020B0604030504040204" pitchFamily="34" charset="-120"/>
                <a:ea typeface="微軟正黑體" panose="020B0604030504040204" pitchFamily="34" charset="-120"/>
                <a:cs typeface="Arial"/>
                <a:sym typeface="Arial"/>
              </a:rPr>
              <a:t>開始改變</a:t>
            </a:r>
            <a:r>
              <a:rPr lang="zh-TW" altLang="en-US" sz="3600" b="1" kern="0" dirty="0">
                <a:solidFill>
                  <a:srgbClr val="000000"/>
                </a:solidFill>
                <a:latin typeface="微軟正黑體" panose="020B0604030504040204" pitchFamily="34" charset="-120"/>
                <a:ea typeface="微軟正黑體" panose="020B0604030504040204" pitchFamily="34" charset="-120"/>
                <a:cs typeface="Arial"/>
                <a:sym typeface="Arial"/>
              </a:rPr>
              <a:t>你</a:t>
            </a:r>
            <a:r>
              <a:rPr lang="en-US" sz="3600" b="1" kern="0" dirty="0" err="1">
                <a:solidFill>
                  <a:srgbClr val="000000"/>
                </a:solidFill>
                <a:latin typeface="微軟正黑體" panose="020B0604030504040204" pitchFamily="34" charset="-120"/>
                <a:ea typeface="微軟正黑體" panose="020B0604030504040204" pitchFamily="34" charset="-120"/>
                <a:cs typeface="Arial"/>
                <a:sym typeface="Arial"/>
              </a:rPr>
              <a:t>的購物習慣</a:t>
            </a:r>
            <a:endParaRPr lang="en-US" sz="3600" b="1" kern="0" dirty="0">
              <a:solidFill>
                <a:srgbClr val="000000"/>
              </a:solidFill>
              <a:latin typeface="微軟正黑體" panose="020B0604030504040204" pitchFamily="34" charset="-120"/>
              <a:ea typeface="微軟正黑體" panose="020B0604030504040204" pitchFamily="34" charset="-120"/>
              <a:cs typeface="Arial"/>
              <a:sym typeface="Arial"/>
            </a:endParaRPr>
          </a:p>
          <a:p>
            <a:pPr defTabSz="913545"/>
            <a:endParaRPr sz="3600" b="1" kern="0" dirty="0">
              <a:solidFill>
                <a:srgbClr val="000000"/>
              </a:solidFill>
              <a:latin typeface="微軟正黑體" panose="020B0604030504040204" pitchFamily="34" charset="-120"/>
              <a:ea typeface="微軟正黑體" panose="020B0604030504040204" pitchFamily="34" charset="-120"/>
              <a:cs typeface="Arial"/>
              <a:sym typeface="Arial"/>
            </a:endParaRPr>
          </a:p>
          <a:p>
            <a:pPr defTabSz="913545"/>
            <a:endParaRPr sz="3600" kern="0" dirty="0">
              <a:solidFill>
                <a:srgbClr val="000000"/>
              </a:solidFill>
              <a:latin typeface="微軟正黑體" panose="020B0604030504040204" pitchFamily="34" charset="-120"/>
              <a:ea typeface="微軟正黑體" panose="020B0604030504040204" pitchFamily="34" charset="-120"/>
              <a:cs typeface="Calibri"/>
              <a:sym typeface="Calibri"/>
            </a:endParaRPr>
          </a:p>
        </p:txBody>
      </p:sp>
    </p:spTree>
    <p:extLst>
      <p:ext uri="{BB962C8B-B14F-4D97-AF65-F5344CB8AC3E}">
        <p14:creationId xmlns:p14="http://schemas.microsoft.com/office/powerpoint/2010/main" val="4100868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pic>
        <p:nvPicPr>
          <p:cNvPr id="16" name="image.png" descr="image.png"/>
          <p:cNvPicPr>
            <a:picLocks noChangeAspect="1"/>
          </p:cNvPicPr>
          <p:nvPr/>
        </p:nvPicPr>
        <p:blipFill>
          <a:blip r:embed="rId3">
            <a:extLst/>
          </a:blip>
          <a:stretch>
            <a:fillRect/>
          </a:stretch>
        </p:blipFill>
        <p:spPr>
          <a:xfrm>
            <a:off x="340810" y="340960"/>
            <a:ext cx="1861034" cy="1842698"/>
          </a:xfrm>
          <a:prstGeom prst="rect">
            <a:avLst/>
          </a:prstGeom>
          <a:ln w="12700">
            <a:miter lim="400000"/>
          </a:ln>
          <a:effectLst>
            <a:outerShdw blurRad="1219200" rotWithShape="0">
              <a:srgbClr val="808080">
                <a:alpha val="27998"/>
              </a:srgbClr>
            </a:outerShdw>
          </a:effectLst>
        </p:spPr>
      </p:pic>
      <p:sp>
        <p:nvSpPr>
          <p:cNvPr id="19" name="Shape 785"/>
          <p:cNvSpPr txBox="1"/>
          <p:nvPr/>
        </p:nvSpPr>
        <p:spPr>
          <a:xfrm>
            <a:off x="3552598" y="636872"/>
            <a:ext cx="3446666" cy="707886"/>
          </a:xfrm>
          <a:prstGeom prst="rect">
            <a:avLst/>
          </a:prstGeom>
          <a:solidFill>
            <a:srgbClr val="00B0F0"/>
          </a:solidFill>
          <a:ln>
            <a:noFill/>
          </a:ln>
        </p:spPr>
        <p:txBody>
          <a:bodyPr wrap="square" lIns="91347" tIns="45661" rIns="91347" bIns="45661" anchor="t" anchorCtr="0">
            <a:noAutofit/>
          </a:bodyPr>
          <a:lstStyle/>
          <a:p>
            <a:pPr algn="ctr" defTabSz="913545"/>
            <a:r>
              <a:rPr lang="en-US" sz="4000" b="1" kern="0" dirty="0" err="1">
                <a:solidFill>
                  <a:srgbClr val="FFFFFF"/>
                </a:solidFill>
                <a:latin typeface="微軟正黑體" panose="020B0604030504040204" pitchFamily="34" charset="-120"/>
                <a:ea typeface="微軟正黑體" panose="020B0604030504040204" pitchFamily="34" charset="-120"/>
                <a:cs typeface="Arial"/>
                <a:sym typeface="Arial"/>
              </a:rPr>
              <a:t>我如何</a:t>
            </a:r>
            <a:r>
              <a:rPr lang="zh-TW" altLang="en-US" sz="4000" b="1" kern="0" dirty="0">
                <a:solidFill>
                  <a:srgbClr val="FFFFFF"/>
                </a:solidFill>
                <a:latin typeface="微軟正黑體" panose="020B0604030504040204" pitchFamily="34" charset="-120"/>
                <a:ea typeface="微軟正黑體" panose="020B0604030504040204" pitchFamily="34" charset="-120"/>
                <a:cs typeface="Arial"/>
                <a:sym typeface="Arial"/>
              </a:rPr>
              <a:t>改變</a:t>
            </a:r>
            <a:r>
              <a:rPr lang="en-US" sz="4000" b="1" kern="0" dirty="0">
                <a:solidFill>
                  <a:srgbClr val="FFFFFF"/>
                </a:solidFill>
                <a:latin typeface="微軟正黑體" panose="020B0604030504040204" pitchFamily="34" charset="-120"/>
                <a:ea typeface="微軟正黑體" panose="020B0604030504040204" pitchFamily="34" charset="-120"/>
                <a:cs typeface="Arial"/>
                <a:sym typeface="Arial"/>
              </a:rPr>
              <a:t>？</a:t>
            </a:r>
          </a:p>
        </p:txBody>
      </p:sp>
      <p:sp>
        <p:nvSpPr>
          <p:cNvPr id="20" name="Shape 784"/>
          <p:cNvSpPr txBox="1"/>
          <p:nvPr/>
        </p:nvSpPr>
        <p:spPr>
          <a:xfrm>
            <a:off x="2542654" y="1767840"/>
            <a:ext cx="5829300" cy="2301240"/>
          </a:xfrm>
          <a:prstGeom prst="rect">
            <a:avLst/>
          </a:prstGeom>
          <a:solidFill>
            <a:srgbClr val="00B050"/>
          </a:solidFill>
          <a:ln>
            <a:noFill/>
          </a:ln>
        </p:spPr>
        <p:txBody>
          <a:bodyPr wrap="square" lIns="91347" tIns="45661" rIns="91347" bIns="45661" anchor="t" anchorCtr="0">
            <a:noAutofit/>
          </a:bodyPr>
          <a:lstStyle/>
          <a:p>
            <a:pPr defTabSz="913545"/>
            <a:r>
              <a:rPr lang="en-US" sz="3200" b="1" kern="0" dirty="0">
                <a:solidFill>
                  <a:srgbClr val="FFFFFF"/>
                </a:solidFill>
                <a:latin typeface="微軟正黑體" panose="020B0604030504040204" pitchFamily="34" charset="-120"/>
                <a:ea typeface="微軟正黑體" panose="020B0604030504040204" pitchFamily="34" charset="-120"/>
                <a:cs typeface="Arial"/>
                <a:sym typeface="Arial"/>
              </a:rPr>
              <a:t>步驟2</a:t>
            </a:r>
            <a:r>
              <a:rPr lang="en-US" sz="2400" b="1" kern="0" dirty="0">
                <a:solidFill>
                  <a:srgbClr val="FFFFFF"/>
                </a:solidFill>
                <a:latin typeface="微軟正黑體" panose="020B0604030504040204" pitchFamily="34" charset="-120"/>
                <a:ea typeface="微軟正黑體" panose="020B0604030504040204" pitchFamily="34" charset="-120"/>
                <a:cs typeface="Arial"/>
                <a:sym typeface="Arial"/>
              </a:rPr>
              <a:t>：</a:t>
            </a:r>
            <a:r>
              <a:rPr lang="en-US" sz="2800" kern="0" dirty="0">
                <a:solidFill>
                  <a:srgbClr val="FFFFFF"/>
                </a:solidFill>
                <a:latin typeface="微軟正黑體" panose="020B0604030504040204" pitchFamily="34" charset="-120"/>
                <a:ea typeface="微軟正黑體" panose="020B0604030504040204" pitchFamily="34" charset="-120"/>
                <a:cs typeface="Arial"/>
                <a:sym typeface="Arial"/>
              </a:rPr>
              <a:t>找出更多產品並做轉換 - </a:t>
            </a:r>
            <a:r>
              <a:rPr lang="en-US" sz="2800" kern="0" dirty="0" err="1">
                <a:solidFill>
                  <a:srgbClr val="FFFFFF"/>
                </a:solidFill>
                <a:latin typeface="微軟正黑體" panose="020B0604030504040204" pitchFamily="34" charset="-120"/>
                <a:ea typeface="微軟正黑體" panose="020B0604030504040204" pitchFamily="34" charset="-120"/>
                <a:cs typeface="Arial"/>
                <a:sym typeface="Arial"/>
              </a:rPr>
              <a:t>找出可由</a:t>
            </a:r>
            <a:r>
              <a:rPr lang="en-US" sz="2800" b="1" kern="0" dirty="0" err="1">
                <a:solidFill>
                  <a:srgbClr val="FFFF00"/>
                </a:solidFill>
                <a:latin typeface="微軟正黑體" panose="020B0604030504040204" pitchFamily="34" charset="-120"/>
                <a:ea typeface="微軟正黑體" panose="020B0604030504040204" pitchFamily="34" charset="-120"/>
                <a:cs typeface="Arial"/>
                <a:sym typeface="Arial"/>
              </a:rPr>
              <a:t>夥伴商店</a:t>
            </a:r>
            <a:r>
              <a:rPr lang="en-US" sz="2800" kern="0" dirty="0" err="1">
                <a:solidFill>
                  <a:srgbClr val="FFFFFF"/>
                </a:solidFill>
                <a:latin typeface="微軟正黑體" panose="020B0604030504040204" pitchFamily="34" charset="-120"/>
                <a:ea typeface="微軟正黑體" panose="020B0604030504040204" pitchFamily="34" charset="-120"/>
                <a:cs typeface="Arial"/>
                <a:sym typeface="Arial"/>
              </a:rPr>
              <a:t>購買的其它產品和可累積購物年金的</a:t>
            </a:r>
            <a:r>
              <a:rPr lang="en-US" sz="2800" b="1" kern="0" dirty="0" err="1">
                <a:solidFill>
                  <a:srgbClr val="FFFF00"/>
                </a:solidFill>
                <a:latin typeface="微軟正黑體" panose="020B0604030504040204" pitchFamily="34" charset="-120"/>
                <a:ea typeface="微軟正黑體" panose="020B0604030504040204" pitchFamily="34" charset="-120"/>
                <a:cs typeface="Arial"/>
                <a:sym typeface="Arial"/>
              </a:rPr>
              <a:t>美安獨家品牌</a:t>
            </a:r>
            <a:r>
              <a:rPr lang="en-US" sz="2800" kern="0" dirty="0">
                <a:solidFill>
                  <a:srgbClr val="FFFFFF"/>
                </a:solidFill>
                <a:latin typeface="微軟正黑體" panose="020B0604030504040204" pitchFamily="34" charset="-120"/>
                <a:ea typeface="微軟正黑體" panose="020B0604030504040204" pitchFamily="34" charset="-120"/>
                <a:cs typeface="Arial"/>
                <a:sym typeface="Arial"/>
              </a:rPr>
              <a:t>。</a:t>
            </a:r>
            <a:r>
              <a:rPr lang="zh-TW" altLang="en-US" sz="2800" kern="0" dirty="0">
                <a:solidFill>
                  <a:srgbClr val="FFFFFF"/>
                </a:solidFill>
                <a:latin typeface="微軟正黑體" panose="020B0604030504040204" pitchFamily="34" charset="-120"/>
                <a:ea typeface="微軟正黑體" panose="020B0604030504040204" pitchFamily="34" charset="-120"/>
                <a:cs typeface="Arial"/>
                <a:sym typeface="Arial"/>
              </a:rPr>
              <a:t>你</a:t>
            </a:r>
            <a:r>
              <a:rPr lang="en-US" sz="2800" kern="0" dirty="0" err="1">
                <a:solidFill>
                  <a:srgbClr val="FFFFFF"/>
                </a:solidFill>
                <a:latin typeface="微軟正黑體" panose="020B0604030504040204" pitchFamily="34" charset="-120"/>
                <a:ea typeface="微軟正黑體" panose="020B0604030504040204" pitchFamily="34" charset="-120"/>
                <a:cs typeface="Arial"/>
                <a:sym typeface="Arial"/>
              </a:rPr>
              <a:t>找到的產品越多</a:t>
            </a:r>
            <a:r>
              <a:rPr lang="en-US" sz="2800" kern="0" dirty="0">
                <a:solidFill>
                  <a:srgbClr val="FFFFFF"/>
                </a:solidFill>
                <a:latin typeface="微軟正黑體" panose="020B0604030504040204" pitchFamily="34" charset="-120"/>
                <a:ea typeface="微軟正黑體" panose="020B0604030504040204" pitchFamily="34" charset="-120"/>
                <a:cs typeface="Arial"/>
                <a:sym typeface="Arial"/>
              </a:rPr>
              <a:t>，</a:t>
            </a:r>
            <a:r>
              <a:rPr lang="zh-TW" altLang="en-US" sz="2800" kern="0" dirty="0">
                <a:solidFill>
                  <a:srgbClr val="FFFFFF"/>
                </a:solidFill>
                <a:latin typeface="微軟正黑體" panose="020B0604030504040204" pitchFamily="34" charset="-120"/>
                <a:ea typeface="微軟正黑體" panose="020B0604030504040204" pitchFamily="34" charset="-120"/>
                <a:cs typeface="Arial"/>
                <a:sym typeface="Arial"/>
              </a:rPr>
              <a:t>你</a:t>
            </a:r>
            <a:r>
              <a:rPr lang="en-US" sz="2800" kern="0" dirty="0" err="1">
                <a:solidFill>
                  <a:srgbClr val="FFFFFF"/>
                </a:solidFill>
                <a:latin typeface="微軟正黑體" panose="020B0604030504040204" pitchFamily="34" charset="-120"/>
                <a:ea typeface="微軟正黑體" panose="020B0604030504040204" pitchFamily="34" charset="-120"/>
                <a:cs typeface="Arial"/>
                <a:sym typeface="Arial"/>
              </a:rPr>
              <a:t>能累積的購物年金就越多</a:t>
            </a:r>
            <a:r>
              <a:rPr lang="en-US" sz="2800" kern="0" dirty="0">
                <a:solidFill>
                  <a:srgbClr val="FFFFFF"/>
                </a:solidFill>
                <a:latin typeface="微軟正黑體" panose="020B0604030504040204" pitchFamily="34" charset="-120"/>
                <a:ea typeface="微軟正黑體" panose="020B0604030504040204" pitchFamily="34" charset="-120"/>
                <a:cs typeface="Arial"/>
                <a:sym typeface="Arial"/>
              </a:rPr>
              <a:t>。</a:t>
            </a:r>
          </a:p>
        </p:txBody>
      </p:sp>
    </p:spTree>
    <p:extLst>
      <p:ext uri="{BB962C8B-B14F-4D97-AF65-F5344CB8AC3E}">
        <p14:creationId xmlns:p14="http://schemas.microsoft.com/office/powerpoint/2010/main" val="53263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Shape 791"/>
          <p:cNvPicPr preferRelativeResize="0"/>
          <p:nvPr/>
        </p:nvPicPr>
        <p:blipFill rotWithShape="1">
          <a:blip r:embed="rId3">
            <a:alphaModFix/>
          </a:blip>
          <a:srcRect l="20503" t="19095" r="16749" b="16198"/>
          <a:stretch/>
        </p:blipFill>
        <p:spPr>
          <a:xfrm>
            <a:off x="7656291" y="1487512"/>
            <a:ext cx="1547238" cy="1595510"/>
          </a:xfrm>
          <a:prstGeom prst="rect">
            <a:avLst/>
          </a:prstGeom>
          <a:noFill/>
          <a:ln>
            <a:noFill/>
          </a:ln>
        </p:spPr>
      </p:pic>
      <p:sp>
        <p:nvSpPr>
          <p:cNvPr id="792" name="Shape 792"/>
          <p:cNvSpPr/>
          <p:nvPr/>
        </p:nvSpPr>
        <p:spPr>
          <a:xfrm>
            <a:off x="-65314" y="-97972"/>
            <a:ext cx="1545772" cy="1593358"/>
          </a:xfrm>
          <a:prstGeom prst="rect">
            <a:avLst/>
          </a:prstGeom>
          <a:blipFill rotWithShape="1">
            <a:blip r:embed="rId4">
              <a:alphaModFix/>
            </a:blip>
            <a:stretch>
              <a:fillRect/>
            </a:stretch>
          </a:blipFill>
          <a:ln w="12700" cap="flat" cmpd="sng">
            <a:solidFill>
              <a:schemeClr val="lt1"/>
            </a:solidFill>
            <a:prstDash val="solid"/>
            <a:miter lim="8000"/>
            <a:headEnd type="none" w="med" len="med"/>
            <a:tailEnd type="none" w="med" len="med"/>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93" name="Shape 793"/>
          <p:cNvSpPr/>
          <p:nvPr/>
        </p:nvSpPr>
        <p:spPr>
          <a:xfrm>
            <a:off x="7663545" y="-97972"/>
            <a:ext cx="1545772" cy="1593358"/>
          </a:xfrm>
          <a:prstGeom prst="rect">
            <a:avLst/>
          </a:prstGeom>
          <a:blipFill rotWithShape="1">
            <a:blip r:embed="rId5">
              <a:alphaModFix/>
            </a:blip>
            <a:stretch>
              <a:fillRect/>
            </a:stretch>
          </a:blipFill>
          <a:ln w="12700" cap="flat" cmpd="sng">
            <a:solidFill>
              <a:schemeClr val="lt1"/>
            </a:solidFill>
            <a:prstDash val="solid"/>
            <a:miter lim="8000"/>
            <a:headEnd type="none" w="med" len="med"/>
            <a:tailEnd type="none" w="med" len="med"/>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pic>
        <p:nvPicPr>
          <p:cNvPr id="794" name="Shape 794" descr="ESP_MotivesImage_NewLogo_1014.png"/>
          <p:cNvPicPr preferRelativeResize="0"/>
          <p:nvPr/>
        </p:nvPicPr>
        <p:blipFill rotWithShape="1">
          <a:blip r:embed="rId6">
            <a:alphaModFix/>
          </a:blip>
          <a:srcRect/>
          <a:stretch/>
        </p:blipFill>
        <p:spPr>
          <a:xfrm>
            <a:off x="1480459" y="-56541"/>
            <a:ext cx="6183086" cy="1545546"/>
          </a:xfrm>
          <a:prstGeom prst="rect">
            <a:avLst/>
          </a:prstGeom>
          <a:noFill/>
          <a:ln>
            <a:noFill/>
          </a:ln>
        </p:spPr>
      </p:pic>
      <p:sp>
        <p:nvSpPr>
          <p:cNvPr id="795" name="Shape 795"/>
          <p:cNvSpPr/>
          <p:nvPr/>
        </p:nvSpPr>
        <p:spPr>
          <a:xfrm>
            <a:off x="-65314" y="1495389"/>
            <a:ext cx="1545772" cy="1593358"/>
          </a:xfrm>
          <a:prstGeom prst="rect">
            <a:avLst/>
          </a:prstGeom>
          <a:blipFill rotWithShape="1">
            <a:blip r:embed="rId7">
              <a:alphaModFix/>
            </a:blip>
            <a:stretch>
              <a:fillRect/>
            </a:stretch>
          </a:blipFill>
          <a:ln w="12700" cap="flat" cmpd="sng">
            <a:solidFill>
              <a:schemeClr val="lt1"/>
            </a:solidFill>
            <a:prstDash val="solid"/>
            <a:miter lim="8000"/>
            <a:headEnd type="none" w="med" len="med"/>
            <a:tailEnd type="none" w="med" len="med"/>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96" name="Shape 796"/>
          <p:cNvSpPr/>
          <p:nvPr/>
        </p:nvSpPr>
        <p:spPr>
          <a:xfrm>
            <a:off x="1480458" y="1495389"/>
            <a:ext cx="1545772" cy="1593358"/>
          </a:xfrm>
          <a:prstGeom prst="rect">
            <a:avLst/>
          </a:prstGeom>
          <a:blipFill rotWithShape="1">
            <a:blip r:embed="rId8">
              <a:alphaModFix/>
            </a:blip>
            <a:stretch>
              <a:fillRect/>
            </a:stretch>
          </a:blipFill>
          <a:ln w="12700" cap="flat" cmpd="sng">
            <a:solidFill>
              <a:schemeClr val="lt1"/>
            </a:solidFill>
            <a:prstDash val="solid"/>
            <a:miter lim="8000"/>
            <a:headEnd type="none" w="med" len="med"/>
            <a:tailEnd type="none" w="med" len="med"/>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97" name="Shape 797"/>
          <p:cNvSpPr/>
          <p:nvPr/>
        </p:nvSpPr>
        <p:spPr>
          <a:xfrm>
            <a:off x="6117774" y="1495389"/>
            <a:ext cx="1545772" cy="1593358"/>
          </a:xfrm>
          <a:prstGeom prst="rect">
            <a:avLst/>
          </a:prstGeom>
          <a:blipFill rotWithShape="1">
            <a:blip r:embed="rId9">
              <a:alphaModFix/>
            </a:blip>
            <a:stretch>
              <a:fillRect/>
            </a:stretch>
          </a:blipFill>
          <a:ln w="12700" cap="flat" cmpd="sng">
            <a:solidFill>
              <a:schemeClr val="lt1"/>
            </a:solidFill>
            <a:prstDash val="solid"/>
            <a:miter lim="8000"/>
            <a:headEnd type="none" w="med" len="med"/>
            <a:tailEnd type="none" w="med" len="med"/>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pic>
        <p:nvPicPr>
          <p:cNvPr id="798" name="Shape 798" descr="Untitled-1.png"/>
          <p:cNvPicPr preferRelativeResize="0"/>
          <p:nvPr/>
        </p:nvPicPr>
        <p:blipFill rotWithShape="1">
          <a:blip r:embed="rId10">
            <a:alphaModFix/>
          </a:blip>
          <a:srcRect/>
          <a:stretch/>
        </p:blipFill>
        <p:spPr>
          <a:xfrm>
            <a:off x="-82730" y="3091362"/>
            <a:ext cx="3108960" cy="2169622"/>
          </a:xfrm>
          <a:prstGeom prst="rect">
            <a:avLst/>
          </a:prstGeom>
          <a:noFill/>
          <a:ln>
            <a:noFill/>
          </a:ln>
        </p:spPr>
      </p:pic>
      <p:sp>
        <p:nvSpPr>
          <p:cNvPr id="799" name="Shape 799"/>
          <p:cNvSpPr/>
          <p:nvPr/>
        </p:nvSpPr>
        <p:spPr>
          <a:xfrm>
            <a:off x="6117814" y="3088746"/>
            <a:ext cx="3091543" cy="1593358"/>
          </a:xfrm>
          <a:prstGeom prst="rect">
            <a:avLst/>
          </a:prstGeom>
          <a:blipFill rotWithShape="1">
            <a:blip r:embed="rId11">
              <a:alphaModFix/>
            </a:blip>
            <a:stretch>
              <a:fillRect/>
            </a:stretch>
          </a:blipFill>
          <a:ln w="12700" cap="flat" cmpd="sng">
            <a:solidFill>
              <a:schemeClr val="lt1"/>
            </a:solidFill>
            <a:prstDash val="solid"/>
            <a:miter lim="8000"/>
            <a:headEnd type="none" w="med" len="med"/>
            <a:tailEnd type="none" w="med" len="med"/>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00" name="Shape 800"/>
          <p:cNvSpPr/>
          <p:nvPr/>
        </p:nvSpPr>
        <p:spPr>
          <a:xfrm>
            <a:off x="6117774" y="4682102"/>
            <a:ext cx="1545772" cy="559371"/>
          </a:xfrm>
          <a:prstGeom prst="rect">
            <a:avLst/>
          </a:prstGeom>
          <a:blipFill rotWithShape="1">
            <a:blip r:embed="rId12">
              <a:alphaModFix/>
            </a:blip>
            <a:stretch>
              <a:fillRect/>
            </a:stretch>
          </a:blipFill>
          <a:ln w="12700" cap="flat" cmpd="sng">
            <a:solidFill>
              <a:schemeClr val="lt1"/>
            </a:solidFill>
            <a:prstDash val="solid"/>
            <a:miter lim="8000"/>
            <a:headEnd type="none" w="med" len="med"/>
            <a:tailEnd type="none" w="med" len="med"/>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01" name="Shape 801"/>
          <p:cNvSpPr/>
          <p:nvPr/>
        </p:nvSpPr>
        <p:spPr>
          <a:xfrm>
            <a:off x="7663545" y="4682102"/>
            <a:ext cx="1545772" cy="559371"/>
          </a:xfrm>
          <a:prstGeom prst="rect">
            <a:avLst/>
          </a:prstGeom>
          <a:blipFill rotWithShape="1">
            <a:blip r:embed="rId13">
              <a:alphaModFix/>
            </a:blip>
            <a:stretch>
              <a:fillRect/>
            </a:stretch>
          </a:blipFill>
          <a:ln w="12700" cap="flat" cmpd="sng">
            <a:solidFill>
              <a:schemeClr val="lt1"/>
            </a:solidFill>
            <a:prstDash val="solid"/>
            <a:miter lim="8000"/>
            <a:headEnd type="none" w="med" len="med"/>
            <a:tailEnd type="none" w="med" len="med"/>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02" name="Shape 802"/>
          <p:cNvSpPr/>
          <p:nvPr/>
        </p:nvSpPr>
        <p:spPr>
          <a:xfrm>
            <a:off x="-65030" y="-96669"/>
            <a:ext cx="9274629" cy="5329313"/>
          </a:xfrm>
          <a:prstGeom prst="rect">
            <a:avLst/>
          </a:prstGeom>
          <a:solidFill>
            <a:schemeClr val="dk1">
              <a:alpha val="74901"/>
            </a:schemeClr>
          </a:solidFill>
          <a:ln>
            <a:noFill/>
          </a:ln>
        </p:spPr>
        <p:txBody>
          <a:bodyPr wrap="square" lIns="68516" tIns="34274" rIns="68516" bIns="34274" anchor="ctr" anchorCtr="0">
            <a:noAutofit/>
          </a:bodyPr>
          <a:lstStyle/>
          <a:p>
            <a:pPr algn="ctr" defTabSz="913545"/>
            <a:endParaRPr kern="0">
              <a:solidFill>
                <a:srgbClr val="FFFFFF"/>
              </a:solidFill>
              <a:latin typeface="微軟正黑體" panose="020B0604030504040204" pitchFamily="34" charset="-120"/>
              <a:ea typeface="微軟正黑體" panose="020B0604030504040204" pitchFamily="34" charset="-120"/>
              <a:cs typeface="Century Gothic"/>
              <a:sym typeface="Century Gothic"/>
            </a:endParaRPr>
          </a:p>
        </p:txBody>
      </p:sp>
      <p:sp>
        <p:nvSpPr>
          <p:cNvPr id="803" name="Shape 803"/>
          <p:cNvSpPr/>
          <p:nvPr/>
        </p:nvSpPr>
        <p:spPr>
          <a:xfrm>
            <a:off x="2825264" y="1277815"/>
            <a:ext cx="3458307" cy="3954828"/>
          </a:xfrm>
          <a:prstGeom prst="rect">
            <a:avLst/>
          </a:prstGeom>
          <a:gradFill>
            <a:gsLst>
              <a:gs pos="0">
                <a:srgbClr val="0070C0"/>
              </a:gs>
              <a:gs pos="100000">
                <a:srgbClr val="00B0F0"/>
              </a:gs>
            </a:gsLst>
            <a:lin ang="5400000" scaled="0"/>
          </a:gradFill>
          <a:ln>
            <a:noFill/>
          </a:ln>
          <a:effectLst>
            <a:outerShdw blurRad="1270000" dist="38100" dir="16200000" sx="127000" sy="127000" rotWithShape="0">
              <a:srgbClr val="000000">
                <a:alpha val="40000"/>
              </a:srgbClr>
            </a:outerShdw>
          </a:effectLst>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04" name="Shape 804"/>
          <p:cNvSpPr/>
          <p:nvPr/>
        </p:nvSpPr>
        <p:spPr>
          <a:xfrm>
            <a:off x="3054848" y="1665814"/>
            <a:ext cx="3099707" cy="644978"/>
          </a:xfrm>
          <a:prstGeom prst="rect">
            <a:avLst/>
          </a:prstGeom>
          <a:noFill/>
          <a:ln>
            <a:noFill/>
          </a:ln>
        </p:spPr>
        <p:txBody>
          <a:bodyPr wrap="square" lIns="68516" tIns="34274" rIns="68516" bIns="34274" anchor="ctr" anchorCtr="0">
            <a:noAutofit/>
          </a:bodyPr>
          <a:lstStyle/>
          <a:p>
            <a:pPr algn="ctr" defTabSz="913545"/>
            <a:r>
              <a:rPr lang="en-US" sz="2800" b="1" kern="0">
                <a:solidFill>
                  <a:srgbClr val="FFFFFF"/>
                </a:solidFill>
                <a:latin typeface="微軟正黑體" panose="020B0604030504040204" pitchFamily="34" charset="-120"/>
                <a:ea typeface="微軟正黑體" panose="020B0604030504040204" pitchFamily="34" charset="-120"/>
                <a:cs typeface="Arial"/>
                <a:sym typeface="Arial"/>
              </a:rPr>
              <a:t>獨家代理</a:t>
            </a:r>
          </a:p>
        </p:txBody>
      </p:sp>
      <p:sp>
        <p:nvSpPr>
          <p:cNvPr id="805" name="Shape 805"/>
          <p:cNvSpPr/>
          <p:nvPr/>
        </p:nvSpPr>
        <p:spPr>
          <a:xfrm>
            <a:off x="3374253" y="4176175"/>
            <a:ext cx="2449284" cy="623246"/>
          </a:xfrm>
          <a:prstGeom prst="rect">
            <a:avLst/>
          </a:prstGeom>
          <a:noFill/>
          <a:ln>
            <a:noFill/>
          </a:ln>
        </p:spPr>
        <p:txBody>
          <a:bodyPr wrap="square" lIns="68516" tIns="34274" rIns="68516" bIns="34274" anchor="t" anchorCtr="0">
            <a:noAutofit/>
          </a:bodyPr>
          <a:lstStyle/>
          <a:p>
            <a:pPr algn="ctr" defTabSz="913545"/>
            <a:r>
              <a:rPr lang="en-US" sz="1400" b="1" kern="0" dirty="0" err="1">
                <a:solidFill>
                  <a:srgbClr val="323F4F"/>
                </a:solidFill>
                <a:latin typeface="微軟正黑體" panose="020B0604030504040204" pitchFamily="34" charset="-120"/>
                <a:ea typeface="微軟正黑體" panose="020B0604030504040204" pitchFamily="34" charset="-120"/>
                <a:cs typeface="Arial"/>
                <a:sym typeface="Arial"/>
              </a:rPr>
              <a:t>現在就開始找出那些</a:t>
            </a:r>
            <a:r>
              <a:rPr lang="zh-TW" altLang="en-US" sz="1400" b="1" kern="0" dirty="0">
                <a:solidFill>
                  <a:srgbClr val="323F4F"/>
                </a:solidFill>
                <a:latin typeface="微軟正黑體" panose="020B0604030504040204" pitchFamily="34" charset="-120"/>
                <a:ea typeface="微軟正黑體" panose="020B0604030504040204" pitchFamily="34" charset="-120"/>
                <a:cs typeface="Arial"/>
                <a:sym typeface="Arial"/>
              </a:rPr>
              <a:t>你</a:t>
            </a:r>
            <a:r>
              <a:rPr lang="en-US" sz="1400" b="1" kern="0" dirty="0" err="1">
                <a:solidFill>
                  <a:srgbClr val="323F4F"/>
                </a:solidFill>
                <a:latin typeface="微軟正黑體" panose="020B0604030504040204" pitchFamily="34" charset="-120"/>
                <a:ea typeface="微軟正黑體" panose="020B0604030504040204" pitchFamily="34" charset="-120"/>
                <a:cs typeface="Arial"/>
                <a:sym typeface="Arial"/>
              </a:rPr>
              <a:t>可以在美安購買的產品，並停止購買其他品牌，如此才是真正落實購物年金</a:t>
            </a:r>
            <a:r>
              <a:rPr lang="en-US" sz="1400" b="1" kern="0" dirty="0">
                <a:solidFill>
                  <a:srgbClr val="323F4F"/>
                </a:solidFill>
                <a:latin typeface="微軟正黑體" panose="020B0604030504040204" pitchFamily="34" charset="-120"/>
                <a:ea typeface="微軟正黑體" panose="020B0604030504040204" pitchFamily="34" charset="-120"/>
                <a:cs typeface="Arial"/>
                <a:sym typeface="Arial"/>
              </a:rPr>
              <a:t>。</a:t>
            </a:r>
          </a:p>
        </p:txBody>
      </p:sp>
      <p:sp>
        <p:nvSpPr>
          <p:cNvPr id="806" name="Shape 806"/>
          <p:cNvSpPr/>
          <p:nvPr/>
        </p:nvSpPr>
        <p:spPr>
          <a:xfrm>
            <a:off x="4143717" y="2310830"/>
            <a:ext cx="856643" cy="500135"/>
          </a:xfrm>
          <a:prstGeom prst="rect">
            <a:avLst/>
          </a:prstGeom>
          <a:noFill/>
          <a:ln>
            <a:noFill/>
          </a:ln>
        </p:spPr>
        <p:txBody>
          <a:bodyPr wrap="square" lIns="68516" tIns="34274" rIns="68516" bIns="34274" anchor="t" anchorCtr="0">
            <a:noAutofit/>
          </a:bodyPr>
          <a:lstStyle/>
          <a:p>
            <a:pPr algn="ctr" defTabSz="913545"/>
            <a:r>
              <a:rPr lang="en-US" sz="2800" b="1" kern="0">
                <a:solidFill>
                  <a:srgbClr val="FFFFFF"/>
                </a:solidFill>
                <a:latin typeface="微軟正黑體" panose="020B0604030504040204" pitchFamily="34" charset="-120"/>
                <a:ea typeface="微軟正黑體" panose="020B0604030504040204" pitchFamily="34" charset="-120"/>
                <a:cs typeface="Arial"/>
                <a:sym typeface="Arial"/>
              </a:rPr>
              <a:t>品牌</a:t>
            </a:r>
          </a:p>
        </p:txBody>
      </p:sp>
      <p:cxnSp>
        <p:nvCxnSpPr>
          <p:cNvPr id="807" name="Shape 807"/>
          <p:cNvCxnSpPr/>
          <p:nvPr/>
        </p:nvCxnSpPr>
        <p:spPr>
          <a:xfrm>
            <a:off x="4582885" y="1388168"/>
            <a:ext cx="0" cy="1714500"/>
          </a:xfrm>
          <a:prstGeom prst="straightConnector1">
            <a:avLst/>
          </a:prstGeom>
          <a:noFill/>
          <a:ln w="9525" cap="flat" cmpd="sng">
            <a:solidFill>
              <a:srgbClr val="00B0F0"/>
            </a:solidFill>
            <a:prstDash val="dash"/>
            <a:miter lim="8000"/>
            <a:headEnd type="none" w="med" len="med"/>
            <a:tailEnd type="none" w="med" len="med"/>
          </a:ln>
        </p:spPr>
      </p:cxnSp>
      <p:grpSp>
        <p:nvGrpSpPr>
          <p:cNvPr id="808" name="Shape 808"/>
          <p:cNvGrpSpPr/>
          <p:nvPr/>
        </p:nvGrpSpPr>
        <p:grpSpPr>
          <a:xfrm>
            <a:off x="3207405" y="2945990"/>
            <a:ext cx="1000667" cy="1215609"/>
            <a:chOff x="4396454" y="3927980"/>
            <a:chExt cx="1334223" cy="1620810"/>
          </a:xfrm>
        </p:grpSpPr>
        <p:grpSp>
          <p:nvGrpSpPr>
            <p:cNvPr id="809" name="Shape 809"/>
            <p:cNvGrpSpPr/>
            <p:nvPr/>
          </p:nvGrpSpPr>
          <p:grpSpPr>
            <a:xfrm>
              <a:off x="4532332" y="3927980"/>
              <a:ext cx="914400" cy="914400"/>
              <a:chOff x="4439998" y="3852460"/>
              <a:chExt cx="703386" cy="711298"/>
            </a:xfrm>
          </p:grpSpPr>
          <p:sp>
            <p:nvSpPr>
              <p:cNvPr id="810" name="Shape 810"/>
              <p:cNvSpPr/>
              <p:nvPr/>
            </p:nvSpPr>
            <p:spPr>
              <a:xfrm>
                <a:off x="4439998" y="3852460"/>
                <a:ext cx="703386" cy="711298"/>
              </a:xfrm>
              <a:prstGeom prst="ellipse">
                <a:avLst/>
              </a:prstGeom>
              <a:solidFill>
                <a:srgbClr val="323F4F"/>
              </a:solidFill>
              <a:ln>
                <a:noFill/>
              </a:ln>
            </p:spPr>
            <p:txBody>
              <a:bodyPr wrap="square" lIns="91425" tIns="45700" rIns="91425" bIns="45700" anchor="ctr" anchorCtr="0">
                <a:noAutofit/>
              </a:bodyPr>
              <a:lstStyle/>
              <a:p>
                <a:pPr algn="ctr" defTabSz="913545"/>
                <a:endParaRPr sz="1400" b="1" kern="0">
                  <a:solidFill>
                    <a:srgbClr val="FFFFFF"/>
                  </a:solidFill>
                  <a:latin typeface="微軟正黑體" panose="020B0604030504040204" pitchFamily="34" charset="-120"/>
                  <a:ea typeface="微軟正黑體" panose="020B0604030504040204" pitchFamily="34" charset="-120"/>
                  <a:cs typeface="Arial"/>
                  <a:sym typeface="Arial"/>
                </a:endParaRPr>
              </a:p>
            </p:txBody>
          </p:sp>
          <p:pic>
            <p:nvPicPr>
              <p:cNvPr id="811" name="Shape 811"/>
              <p:cNvPicPr preferRelativeResize="0"/>
              <p:nvPr/>
            </p:nvPicPr>
            <p:blipFill rotWithShape="1">
              <a:blip r:embed="rId14">
                <a:alphaModFix/>
              </a:blip>
              <a:srcRect/>
              <a:stretch/>
            </p:blipFill>
            <p:spPr>
              <a:xfrm>
                <a:off x="4555829" y="4104693"/>
                <a:ext cx="471725" cy="206833"/>
              </a:xfrm>
              <a:prstGeom prst="rect">
                <a:avLst/>
              </a:prstGeom>
              <a:noFill/>
              <a:ln>
                <a:noFill/>
              </a:ln>
            </p:spPr>
          </p:pic>
        </p:grpSp>
        <p:sp>
          <p:nvSpPr>
            <p:cNvPr id="812" name="Shape 812"/>
            <p:cNvSpPr/>
            <p:nvPr/>
          </p:nvSpPr>
          <p:spPr>
            <a:xfrm>
              <a:off x="4396454" y="4912719"/>
              <a:ext cx="1334223" cy="636071"/>
            </a:xfrm>
            <a:prstGeom prst="rect">
              <a:avLst/>
            </a:prstGeom>
            <a:noFill/>
            <a:ln>
              <a:noFill/>
            </a:ln>
          </p:spPr>
          <p:txBody>
            <a:bodyPr wrap="square" lIns="91425" tIns="45700" rIns="91425" bIns="45700" anchor="t" anchorCtr="0">
              <a:noAutofit/>
            </a:bodyPr>
            <a:lstStyle/>
            <a:p>
              <a:pPr algn="ctr" defTabSz="913545"/>
              <a:r>
                <a:rPr lang="en-US" sz="1100" b="1" kern="0">
                  <a:solidFill>
                    <a:srgbClr val="FFFFFF"/>
                  </a:solidFill>
                  <a:latin typeface="微軟正黑體" panose="020B0604030504040204" pitchFamily="34" charset="-120"/>
                  <a:ea typeface="微軟正黑體" panose="020B0604030504040204" pitchFamily="34" charset="-120"/>
                  <a:cs typeface="Arial"/>
                  <a:sym typeface="Arial"/>
                </a:rPr>
                <a:t>更優質</a:t>
              </a:r>
            </a:p>
            <a:p>
              <a:pPr algn="ctr" defTabSz="913545"/>
              <a:r>
                <a:rPr lang="en-US" sz="1400" b="1" kern="0">
                  <a:solidFill>
                    <a:srgbClr val="FFFFFF"/>
                  </a:solidFill>
                  <a:latin typeface="微軟正黑體" panose="020B0604030504040204" pitchFamily="34" charset="-120"/>
                  <a:ea typeface="微軟正黑體" panose="020B0604030504040204" pitchFamily="34" charset="-120"/>
                  <a:cs typeface="Arial"/>
                  <a:sym typeface="Arial"/>
                </a:rPr>
                <a:t>產品</a:t>
              </a:r>
            </a:p>
          </p:txBody>
        </p:sp>
      </p:grpSp>
      <p:grpSp>
        <p:nvGrpSpPr>
          <p:cNvPr id="813" name="Shape 813"/>
          <p:cNvGrpSpPr/>
          <p:nvPr/>
        </p:nvGrpSpPr>
        <p:grpSpPr>
          <a:xfrm>
            <a:off x="4086151" y="2945986"/>
            <a:ext cx="929645" cy="1226834"/>
            <a:chOff x="5448143" y="3927980"/>
            <a:chExt cx="1239526" cy="1635778"/>
          </a:xfrm>
        </p:grpSpPr>
        <p:grpSp>
          <p:nvGrpSpPr>
            <p:cNvPr id="814" name="Shape 814"/>
            <p:cNvGrpSpPr/>
            <p:nvPr/>
          </p:nvGrpSpPr>
          <p:grpSpPr>
            <a:xfrm>
              <a:off x="5610705" y="3927980"/>
              <a:ext cx="914400" cy="914400"/>
              <a:chOff x="5776981" y="3852460"/>
              <a:chExt cx="703386" cy="711298"/>
            </a:xfrm>
          </p:grpSpPr>
          <p:sp>
            <p:nvSpPr>
              <p:cNvPr id="815" name="Shape 815"/>
              <p:cNvSpPr/>
              <p:nvPr/>
            </p:nvSpPr>
            <p:spPr>
              <a:xfrm>
                <a:off x="5776981" y="3852460"/>
                <a:ext cx="703386" cy="711298"/>
              </a:xfrm>
              <a:prstGeom prst="ellipse">
                <a:avLst/>
              </a:prstGeom>
              <a:solidFill>
                <a:srgbClr val="323F4F"/>
              </a:solidFill>
              <a:ln>
                <a:noFill/>
              </a:ln>
            </p:spPr>
            <p:txBody>
              <a:bodyPr wrap="square" lIns="91425" tIns="45700" rIns="91425" bIns="45700" anchor="ctr" anchorCtr="0">
                <a:noAutofit/>
              </a:bodyPr>
              <a:lstStyle/>
              <a:p>
                <a:pPr algn="ctr" defTabSz="913545"/>
                <a:endParaRPr sz="1400" b="1"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16" name="Shape 816"/>
              <p:cNvSpPr/>
              <p:nvPr/>
            </p:nvSpPr>
            <p:spPr>
              <a:xfrm>
                <a:off x="5912774" y="3994590"/>
                <a:ext cx="431800" cy="427038"/>
              </a:xfrm>
              <a:custGeom>
                <a:avLst/>
                <a:gdLst/>
                <a:ahLst/>
                <a:cxnLst/>
                <a:rect l="0" t="0" r="0" b="0"/>
                <a:pathLst>
                  <a:path w="120000" h="120000" extrusionOk="0">
                    <a:moveTo>
                      <a:pt x="66130" y="51072"/>
                    </a:moveTo>
                    <a:lnTo>
                      <a:pt x="61859" y="55275"/>
                    </a:lnTo>
                    <a:lnTo>
                      <a:pt x="60312" y="54345"/>
                    </a:lnTo>
                    <a:lnTo>
                      <a:pt x="58766" y="53564"/>
                    </a:lnTo>
                    <a:lnTo>
                      <a:pt x="57256" y="53044"/>
                    </a:lnTo>
                    <a:lnTo>
                      <a:pt x="55710" y="52672"/>
                    </a:lnTo>
                    <a:lnTo>
                      <a:pt x="54237" y="52560"/>
                    </a:lnTo>
                    <a:lnTo>
                      <a:pt x="52764" y="52597"/>
                    </a:lnTo>
                    <a:lnTo>
                      <a:pt x="51365" y="52858"/>
                    </a:lnTo>
                    <a:lnTo>
                      <a:pt x="50003" y="53267"/>
                    </a:lnTo>
                    <a:lnTo>
                      <a:pt x="48751" y="53899"/>
                    </a:lnTo>
                    <a:lnTo>
                      <a:pt x="47499" y="54680"/>
                    </a:lnTo>
                    <a:lnTo>
                      <a:pt x="46394" y="55722"/>
                    </a:lnTo>
                    <a:lnTo>
                      <a:pt x="45400" y="56800"/>
                    </a:lnTo>
                    <a:lnTo>
                      <a:pt x="44627" y="57954"/>
                    </a:lnTo>
                    <a:lnTo>
                      <a:pt x="44111" y="59144"/>
                    </a:lnTo>
                    <a:lnTo>
                      <a:pt x="43706" y="60371"/>
                    </a:lnTo>
                    <a:lnTo>
                      <a:pt x="43522" y="61711"/>
                    </a:lnTo>
                    <a:lnTo>
                      <a:pt x="43522" y="63013"/>
                    </a:lnTo>
                    <a:lnTo>
                      <a:pt x="43633" y="64426"/>
                    </a:lnTo>
                    <a:lnTo>
                      <a:pt x="43890" y="65840"/>
                    </a:lnTo>
                    <a:lnTo>
                      <a:pt x="44332" y="67253"/>
                    </a:lnTo>
                    <a:lnTo>
                      <a:pt x="44884" y="68778"/>
                    </a:lnTo>
                    <a:lnTo>
                      <a:pt x="45474" y="70340"/>
                    </a:lnTo>
                    <a:lnTo>
                      <a:pt x="46247" y="71903"/>
                    </a:lnTo>
                    <a:lnTo>
                      <a:pt x="46910" y="73316"/>
                    </a:lnTo>
                    <a:lnTo>
                      <a:pt x="47462" y="74581"/>
                    </a:lnTo>
                    <a:lnTo>
                      <a:pt x="47867" y="75734"/>
                    </a:lnTo>
                    <a:lnTo>
                      <a:pt x="48088" y="76776"/>
                    </a:lnTo>
                    <a:lnTo>
                      <a:pt x="48198" y="77706"/>
                    </a:lnTo>
                    <a:lnTo>
                      <a:pt x="48162" y="78524"/>
                    </a:lnTo>
                    <a:lnTo>
                      <a:pt x="47977" y="79305"/>
                    </a:lnTo>
                    <a:lnTo>
                      <a:pt x="47609" y="79975"/>
                    </a:lnTo>
                    <a:lnTo>
                      <a:pt x="47167" y="80570"/>
                    </a:lnTo>
                    <a:lnTo>
                      <a:pt x="46541" y="81053"/>
                    </a:lnTo>
                    <a:lnTo>
                      <a:pt x="45842" y="81351"/>
                    </a:lnTo>
                    <a:lnTo>
                      <a:pt x="45105" y="81500"/>
                    </a:lnTo>
                    <a:lnTo>
                      <a:pt x="44332" y="81463"/>
                    </a:lnTo>
                    <a:lnTo>
                      <a:pt x="43485" y="81277"/>
                    </a:lnTo>
                    <a:lnTo>
                      <a:pt x="42638" y="80942"/>
                    </a:lnTo>
                    <a:lnTo>
                      <a:pt x="41755" y="80421"/>
                    </a:lnTo>
                    <a:lnTo>
                      <a:pt x="40871" y="79752"/>
                    </a:lnTo>
                    <a:lnTo>
                      <a:pt x="40024" y="79008"/>
                    </a:lnTo>
                    <a:lnTo>
                      <a:pt x="38883" y="77706"/>
                    </a:lnTo>
                    <a:lnTo>
                      <a:pt x="37815" y="76367"/>
                    </a:lnTo>
                    <a:lnTo>
                      <a:pt x="36931" y="74990"/>
                    </a:lnTo>
                    <a:lnTo>
                      <a:pt x="36195" y="73614"/>
                    </a:lnTo>
                    <a:lnTo>
                      <a:pt x="35532" y="72238"/>
                    </a:lnTo>
                    <a:lnTo>
                      <a:pt x="34980" y="70898"/>
                    </a:lnTo>
                    <a:lnTo>
                      <a:pt x="34611" y="69634"/>
                    </a:lnTo>
                    <a:lnTo>
                      <a:pt x="28020" y="73502"/>
                    </a:lnTo>
                    <a:lnTo>
                      <a:pt x="28462" y="74693"/>
                    </a:lnTo>
                    <a:lnTo>
                      <a:pt x="29015" y="76032"/>
                    </a:lnTo>
                    <a:lnTo>
                      <a:pt x="29677" y="77371"/>
                    </a:lnTo>
                    <a:lnTo>
                      <a:pt x="30524" y="78747"/>
                    </a:lnTo>
                    <a:lnTo>
                      <a:pt x="31482" y="80198"/>
                    </a:lnTo>
                    <a:lnTo>
                      <a:pt x="32549" y="81611"/>
                    </a:lnTo>
                    <a:lnTo>
                      <a:pt x="33764" y="82988"/>
                    </a:lnTo>
                    <a:lnTo>
                      <a:pt x="29456" y="87228"/>
                    </a:lnTo>
                    <a:lnTo>
                      <a:pt x="33838" y="91655"/>
                    </a:lnTo>
                    <a:lnTo>
                      <a:pt x="38441" y="87042"/>
                    </a:lnTo>
                    <a:lnTo>
                      <a:pt x="40061" y="88084"/>
                    </a:lnTo>
                    <a:lnTo>
                      <a:pt x="41718" y="88902"/>
                    </a:lnTo>
                    <a:lnTo>
                      <a:pt x="43375" y="89460"/>
                    </a:lnTo>
                    <a:lnTo>
                      <a:pt x="44995" y="89832"/>
                    </a:lnTo>
                    <a:lnTo>
                      <a:pt x="46541" y="89981"/>
                    </a:lnTo>
                    <a:lnTo>
                      <a:pt x="48051" y="89944"/>
                    </a:lnTo>
                    <a:lnTo>
                      <a:pt x="49524" y="89683"/>
                    </a:lnTo>
                    <a:lnTo>
                      <a:pt x="50923" y="89237"/>
                    </a:lnTo>
                    <a:lnTo>
                      <a:pt x="52212" y="88605"/>
                    </a:lnTo>
                    <a:lnTo>
                      <a:pt x="53464" y="87786"/>
                    </a:lnTo>
                    <a:lnTo>
                      <a:pt x="54605" y="86782"/>
                    </a:lnTo>
                    <a:lnTo>
                      <a:pt x="55563" y="85740"/>
                    </a:lnTo>
                    <a:lnTo>
                      <a:pt x="56336" y="84662"/>
                    </a:lnTo>
                    <a:lnTo>
                      <a:pt x="56962" y="83583"/>
                    </a:lnTo>
                    <a:lnTo>
                      <a:pt x="57404" y="82430"/>
                    </a:lnTo>
                    <a:lnTo>
                      <a:pt x="57735" y="81277"/>
                    </a:lnTo>
                    <a:lnTo>
                      <a:pt x="57919" y="80049"/>
                    </a:lnTo>
                    <a:lnTo>
                      <a:pt x="57919" y="78710"/>
                    </a:lnTo>
                    <a:lnTo>
                      <a:pt x="57772" y="77334"/>
                    </a:lnTo>
                    <a:lnTo>
                      <a:pt x="57404" y="75846"/>
                    </a:lnTo>
                    <a:lnTo>
                      <a:pt x="56962" y="74321"/>
                    </a:lnTo>
                    <a:lnTo>
                      <a:pt x="56336" y="72647"/>
                    </a:lnTo>
                    <a:lnTo>
                      <a:pt x="55526" y="70898"/>
                    </a:lnTo>
                    <a:lnTo>
                      <a:pt x="54863" y="69448"/>
                    </a:lnTo>
                    <a:lnTo>
                      <a:pt x="54311" y="68109"/>
                    </a:lnTo>
                    <a:lnTo>
                      <a:pt x="53869" y="66918"/>
                    </a:lnTo>
                    <a:lnTo>
                      <a:pt x="53537" y="65877"/>
                    </a:lnTo>
                    <a:lnTo>
                      <a:pt x="53316" y="64947"/>
                    </a:lnTo>
                    <a:lnTo>
                      <a:pt x="53206" y="64091"/>
                    </a:lnTo>
                    <a:lnTo>
                      <a:pt x="53243" y="63384"/>
                    </a:lnTo>
                    <a:lnTo>
                      <a:pt x="53353" y="62789"/>
                    </a:lnTo>
                    <a:lnTo>
                      <a:pt x="53574" y="62231"/>
                    </a:lnTo>
                    <a:lnTo>
                      <a:pt x="53979" y="61785"/>
                    </a:lnTo>
                    <a:lnTo>
                      <a:pt x="54421" y="61376"/>
                    </a:lnTo>
                    <a:lnTo>
                      <a:pt x="54937" y="61078"/>
                    </a:lnTo>
                    <a:lnTo>
                      <a:pt x="55563" y="60892"/>
                    </a:lnTo>
                    <a:lnTo>
                      <a:pt x="56225" y="60855"/>
                    </a:lnTo>
                    <a:lnTo>
                      <a:pt x="56925" y="60929"/>
                    </a:lnTo>
                    <a:lnTo>
                      <a:pt x="57698" y="61153"/>
                    </a:lnTo>
                    <a:lnTo>
                      <a:pt x="58545" y="61599"/>
                    </a:lnTo>
                    <a:lnTo>
                      <a:pt x="59429" y="62194"/>
                    </a:lnTo>
                    <a:lnTo>
                      <a:pt x="60349" y="63050"/>
                    </a:lnTo>
                    <a:lnTo>
                      <a:pt x="61638" y="64463"/>
                    </a:lnTo>
                    <a:lnTo>
                      <a:pt x="62632" y="65765"/>
                    </a:lnTo>
                    <a:lnTo>
                      <a:pt x="63442" y="67030"/>
                    </a:lnTo>
                    <a:lnTo>
                      <a:pt x="64068" y="68220"/>
                    </a:lnTo>
                    <a:lnTo>
                      <a:pt x="64584" y="69299"/>
                    </a:lnTo>
                    <a:lnTo>
                      <a:pt x="64952" y="70266"/>
                    </a:lnTo>
                    <a:lnTo>
                      <a:pt x="65247" y="71010"/>
                    </a:lnTo>
                    <a:lnTo>
                      <a:pt x="71617" y="67365"/>
                    </a:lnTo>
                    <a:lnTo>
                      <a:pt x="71248" y="66398"/>
                    </a:lnTo>
                    <a:lnTo>
                      <a:pt x="70770" y="65319"/>
                    </a:lnTo>
                    <a:lnTo>
                      <a:pt x="70217" y="64240"/>
                    </a:lnTo>
                    <a:lnTo>
                      <a:pt x="69518" y="63087"/>
                    </a:lnTo>
                    <a:lnTo>
                      <a:pt x="68708" y="61897"/>
                    </a:lnTo>
                    <a:lnTo>
                      <a:pt x="67714" y="60669"/>
                    </a:lnTo>
                    <a:lnTo>
                      <a:pt x="66572" y="59330"/>
                    </a:lnTo>
                    <a:lnTo>
                      <a:pt x="70512" y="55424"/>
                    </a:lnTo>
                    <a:lnTo>
                      <a:pt x="66130" y="51072"/>
                    </a:lnTo>
                    <a:close/>
                    <a:moveTo>
                      <a:pt x="62264" y="19082"/>
                    </a:moveTo>
                    <a:lnTo>
                      <a:pt x="63995" y="19082"/>
                    </a:lnTo>
                    <a:lnTo>
                      <a:pt x="65799" y="19119"/>
                    </a:lnTo>
                    <a:lnTo>
                      <a:pt x="67750" y="19156"/>
                    </a:lnTo>
                    <a:lnTo>
                      <a:pt x="69812" y="19231"/>
                    </a:lnTo>
                    <a:lnTo>
                      <a:pt x="71911" y="19305"/>
                    </a:lnTo>
                    <a:lnTo>
                      <a:pt x="74010" y="19417"/>
                    </a:lnTo>
                    <a:lnTo>
                      <a:pt x="73899" y="20384"/>
                    </a:lnTo>
                    <a:lnTo>
                      <a:pt x="73826" y="21388"/>
                    </a:lnTo>
                    <a:lnTo>
                      <a:pt x="73863" y="22541"/>
                    </a:lnTo>
                    <a:lnTo>
                      <a:pt x="73936" y="23918"/>
                    </a:lnTo>
                    <a:lnTo>
                      <a:pt x="74084" y="25331"/>
                    </a:lnTo>
                    <a:lnTo>
                      <a:pt x="74305" y="26856"/>
                    </a:lnTo>
                    <a:lnTo>
                      <a:pt x="74489" y="28381"/>
                    </a:lnTo>
                    <a:lnTo>
                      <a:pt x="74746" y="29944"/>
                    </a:lnTo>
                    <a:lnTo>
                      <a:pt x="75004" y="31432"/>
                    </a:lnTo>
                    <a:lnTo>
                      <a:pt x="74305" y="32696"/>
                    </a:lnTo>
                    <a:lnTo>
                      <a:pt x="73752" y="34035"/>
                    </a:lnTo>
                    <a:lnTo>
                      <a:pt x="73458" y="35486"/>
                    </a:lnTo>
                    <a:lnTo>
                      <a:pt x="73310" y="36937"/>
                    </a:lnTo>
                    <a:lnTo>
                      <a:pt x="73458" y="38425"/>
                    </a:lnTo>
                    <a:lnTo>
                      <a:pt x="73715" y="39764"/>
                    </a:lnTo>
                    <a:lnTo>
                      <a:pt x="74231" y="41066"/>
                    </a:lnTo>
                    <a:lnTo>
                      <a:pt x="74930" y="42293"/>
                    </a:lnTo>
                    <a:lnTo>
                      <a:pt x="75741" y="43372"/>
                    </a:lnTo>
                    <a:lnTo>
                      <a:pt x="76698" y="44339"/>
                    </a:lnTo>
                    <a:lnTo>
                      <a:pt x="77766" y="45195"/>
                    </a:lnTo>
                    <a:lnTo>
                      <a:pt x="78981" y="45827"/>
                    </a:lnTo>
                    <a:lnTo>
                      <a:pt x="80306" y="46348"/>
                    </a:lnTo>
                    <a:lnTo>
                      <a:pt x="81632" y="46646"/>
                    </a:lnTo>
                    <a:lnTo>
                      <a:pt x="83105" y="46720"/>
                    </a:lnTo>
                    <a:lnTo>
                      <a:pt x="84541" y="46646"/>
                    </a:lnTo>
                    <a:lnTo>
                      <a:pt x="85940" y="46348"/>
                    </a:lnTo>
                    <a:lnTo>
                      <a:pt x="87266" y="45827"/>
                    </a:lnTo>
                    <a:lnTo>
                      <a:pt x="88481" y="45195"/>
                    </a:lnTo>
                    <a:lnTo>
                      <a:pt x="89548" y="44339"/>
                    </a:lnTo>
                    <a:lnTo>
                      <a:pt x="90506" y="43372"/>
                    </a:lnTo>
                    <a:lnTo>
                      <a:pt x="91316" y="42293"/>
                    </a:lnTo>
                    <a:lnTo>
                      <a:pt x="92015" y="41066"/>
                    </a:lnTo>
                    <a:lnTo>
                      <a:pt x="92494" y="39764"/>
                    </a:lnTo>
                    <a:lnTo>
                      <a:pt x="92789" y="38425"/>
                    </a:lnTo>
                    <a:lnTo>
                      <a:pt x="92899" y="36937"/>
                    </a:lnTo>
                    <a:lnTo>
                      <a:pt x="92789" y="35561"/>
                    </a:lnTo>
                    <a:lnTo>
                      <a:pt x="92531" y="34184"/>
                    </a:lnTo>
                    <a:lnTo>
                      <a:pt x="92052" y="32957"/>
                    </a:lnTo>
                    <a:lnTo>
                      <a:pt x="91389" y="31804"/>
                    </a:lnTo>
                    <a:lnTo>
                      <a:pt x="90616" y="30725"/>
                    </a:lnTo>
                    <a:lnTo>
                      <a:pt x="89733" y="29758"/>
                    </a:lnTo>
                    <a:lnTo>
                      <a:pt x="88702" y="28939"/>
                    </a:lnTo>
                    <a:lnTo>
                      <a:pt x="88481" y="27600"/>
                    </a:lnTo>
                    <a:lnTo>
                      <a:pt x="88260" y="26336"/>
                    </a:lnTo>
                    <a:lnTo>
                      <a:pt x="88112" y="25108"/>
                    </a:lnTo>
                    <a:lnTo>
                      <a:pt x="87965" y="23992"/>
                    </a:lnTo>
                    <a:lnTo>
                      <a:pt x="87855" y="22988"/>
                    </a:lnTo>
                    <a:lnTo>
                      <a:pt x="87818" y="22095"/>
                    </a:lnTo>
                    <a:lnTo>
                      <a:pt x="87781" y="21388"/>
                    </a:lnTo>
                    <a:lnTo>
                      <a:pt x="87818" y="20942"/>
                    </a:lnTo>
                    <a:lnTo>
                      <a:pt x="87855" y="20458"/>
                    </a:lnTo>
                    <a:lnTo>
                      <a:pt x="89696" y="20644"/>
                    </a:lnTo>
                    <a:lnTo>
                      <a:pt x="91500" y="20830"/>
                    </a:lnTo>
                    <a:lnTo>
                      <a:pt x="92936" y="21053"/>
                    </a:lnTo>
                    <a:lnTo>
                      <a:pt x="94188" y="21202"/>
                    </a:lnTo>
                    <a:lnTo>
                      <a:pt x="95256" y="21388"/>
                    </a:lnTo>
                    <a:lnTo>
                      <a:pt x="96103" y="21611"/>
                    </a:lnTo>
                    <a:lnTo>
                      <a:pt x="96802" y="21909"/>
                    </a:lnTo>
                    <a:lnTo>
                      <a:pt x="97355" y="22244"/>
                    </a:lnTo>
                    <a:lnTo>
                      <a:pt x="97796" y="22690"/>
                    </a:lnTo>
                    <a:lnTo>
                      <a:pt x="98165" y="23285"/>
                    </a:lnTo>
                    <a:lnTo>
                      <a:pt x="98459" y="23992"/>
                    </a:lnTo>
                    <a:lnTo>
                      <a:pt x="98680" y="24848"/>
                    </a:lnTo>
                    <a:lnTo>
                      <a:pt x="98864" y="25926"/>
                    </a:lnTo>
                    <a:lnTo>
                      <a:pt x="99048" y="27154"/>
                    </a:lnTo>
                    <a:lnTo>
                      <a:pt x="99232" y="28642"/>
                    </a:lnTo>
                    <a:lnTo>
                      <a:pt x="99416" y="30241"/>
                    </a:lnTo>
                    <a:lnTo>
                      <a:pt x="99601" y="31952"/>
                    </a:lnTo>
                    <a:lnTo>
                      <a:pt x="99822" y="33775"/>
                    </a:lnTo>
                    <a:lnTo>
                      <a:pt x="100006" y="35672"/>
                    </a:lnTo>
                    <a:lnTo>
                      <a:pt x="100190" y="37606"/>
                    </a:lnTo>
                    <a:lnTo>
                      <a:pt x="100374" y="39615"/>
                    </a:lnTo>
                    <a:lnTo>
                      <a:pt x="100558" y="41661"/>
                    </a:lnTo>
                    <a:lnTo>
                      <a:pt x="100742" y="43707"/>
                    </a:lnTo>
                    <a:lnTo>
                      <a:pt x="100889" y="45753"/>
                    </a:lnTo>
                    <a:lnTo>
                      <a:pt x="101000" y="47799"/>
                    </a:lnTo>
                    <a:lnTo>
                      <a:pt x="101147" y="49807"/>
                    </a:lnTo>
                    <a:lnTo>
                      <a:pt x="101221" y="51779"/>
                    </a:lnTo>
                    <a:lnTo>
                      <a:pt x="101331" y="53676"/>
                    </a:lnTo>
                    <a:lnTo>
                      <a:pt x="101405" y="55499"/>
                    </a:lnTo>
                    <a:lnTo>
                      <a:pt x="101405" y="57247"/>
                    </a:lnTo>
                    <a:lnTo>
                      <a:pt x="101405" y="58884"/>
                    </a:lnTo>
                    <a:lnTo>
                      <a:pt x="101368" y="60334"/>
                    </a:lnTo>
                    <a:lnTo>
                      <a:pt x="101331" y="61748"/>
                    </a:lnTo>
                    <a:lnTo>
                      <a:pt x="101184" y="62938"/>
                    </a:lnTo>
                    <a:lnTo>
                      <a:pt x="101037" y="63942"/>
                    </a:lnTo>
                    <a:lnTo>
                      <a:pt x="100853" y="64798"/>
                    </a:lnTo>
                    <a:lnTo>
                      <a:pt x="100632" y="65468"/>
                    </a:lnTo>
                    <a:lnTo>
                      <a:pt x="100337" y="65840"/>
                    </a:lnTo>
                    <a:lnTo>
                      <a:pt x="48530" y="117619"/>
                    </a:lnTo>
                    <a:lnTo>
                      <a:pt x="47609" y="118400"/>
                    </a:lnTo>
                    <a:lnTo>
                      <a:pt x="46652" y="119032"/>
                    </a:lnTo>
                    <a:lnTo>
                      <a:pt x="45584" y="119479"/>
                    </a:lnTo>
                    <a:lnTo>
                      <a:pt x="44479" y="119814"/>
                    </a:lnTo>
                    <a:lnTo>
                      <a:pt x="43375" y="120000"/>
                    </a:lnTo>
                    <a:lnTo>
                      <a:pt x="42196" y="120000"/>
                    </a:lnTo>
                    <a:lnTo>
                      <a:pt x="41092" y="119814"/>
                    </a:lnTo>
                    <a:lnTo>
                      <a:pt x="39987" y="119479"/>
                    </a:lnTo>
                    <a:lnTo>
                      <a:pt x="38919" y="119032"/>
                    </a:lnTo>
                    <a:lnTo>
                      <a:pt x="37925" y="118400"/>
                    </a:lnTo>
                    <a:lnTo>
                      <a:pt x="37005" y="117619"/>
                    </a:lnTo>
                    <a:lnTo>
                      <a:pt x="2393" y="83025"/>
                    </a:lnTo>
                    <a:lnTo>
                      <a:pt x="1583" y="82095"/>
                    </a:lnTo>
                    <a:lnTo>
                      <a:pt x="957" y="81128"/>
                    </a:lnTo>
                    <a:lnTo>
                      <a:pt x="515" y="80049"/>
                    </a:lnTo>
                    <a:lnTo>
                      <a:pt x="184" y="78970"/>
                    </a:lnTo>
                    <a:lnTo>
                      <a:pt x="0" y="77817"/>
                    </a:lnTo>
                    <a:lnTo>
                      <a:pt x="0" y="76664"/>
                    </a:lnTo>
                    <a:lnTo>
                      <a:pt x="184" y="75548"/>
                    </a:lnTo>
                    <a:lnTo>
                      <a:pt x="515" y="74469"/>
                    </a:lnTo>
                    <a:lnTo>
                      <a:pt x="957" y="73391"/>
                    </a:lnTo>
                    <a:lnTo>
                      <a:pt x="1583" y="72386"/>
                    </a:lnTo>
                    <a:lnTo>
                      <a:pt x="2393" y="71494"/>
                    </a:lnTo>
                    <a:lnTo>
                      <a:pt x="54163" y="19752"/>
                    </a:lnTo>
                    <a:lnTo>
                      <a:pt x="54458" y="19566"/>
                    </a:lnTo>
                    <a:lnTo>
                      <a:pt x="55010" y="19454"/>
                    </a:lnTo>
                    <a:lnTo>
                      <a:pt x="55747" y="19305"/>
                    </a:lnTo>
                    <a:lnTo>
                      <a:pt x="56704" y="19231"/>
                    </a:lnTo>
                    <a:lnTo>
                      <a:pt x="57845" y="19156"/>
                    </a:lnTo>
                    <a:lnTo>
                      <a:pt x="59171" y="19119"/>
                    </a:lnTo>
                    <a:lnTo>
                      <a:pt x="60644" y="19082"/>
                    </a:lnTo>
                    <a:lnTo>
                      <a:pt x="62264" y="19082"/>
                    </a:lnTo>
                    <a:close/>
                    <a:moveTo>
                      <a:pt x="98643" y="0"/>
                    </a:moveTo>
                    <a:lnTo>
                      <a:pt x="100889" y="111"/>
                    </a:lnTo>
                    <a:lnTo>
                      <a:pt x="103062" y="446"/>
                    </a:lnTo>
                    <a:lnTo>
                      <a:pt x="105124" y="1004"/>
                    </a:lnTo>
                    <a:lnTo>
                      <a:pt x="107112" y="1748"/>
                    </a:lnTo>
                    <a:lnTo>
                      <a:pt x="108990" y="2715"/>
                    </a:lnTo>
                    <a:lnTo>
                      <a:pt x="110757" y="3831"/>
                    </a:lnTo>
                    <a:lnTo>
                      <a:pt x="112378" y="5096"/>
                    </a:lnTo>
                    <a:lnTo>
                      <a:pt x="113887" y="6584"/>
                    </a:lnTo>
                    <a:lnTo>
                      <a:pt x="115250" y="8183"/>
                    </a:lnTo>
                    <a:lnTo>
                      <a:pt x="116465" y="9969"/>
                    </a:lnTo>
                    <a:lnTo>
                      <a:pt x="117496" y="11866"/>
                    </a:lnTo>
                    <a:lnTo>
                      <a:pt x="118379" y="13874"/>
                    </a:lnTo>
                    <a:lnTo>
                      <a:pt x="119079" y="15995"/>
                    </a:lnTo>
                    <a:lnTo>
                      <a:pt x="119594" y="18264"/>
                    </a:lnTo>
                    <a:lnTo>
                      <a:pt x="119889" y="20570"/>
                    </a:lnTo>
                    <a:lnTo>
                      <a:pt x="119999" y="23025"/>
                    </a:lnTo>
                    <a:lnTo>
                      <a:pt x="119926" y="25740"/>
                    </a:lnTo>
                    <a:lnTo>
                      <a:pt x="119779" y="28307"/>
                    </a:lnTo>
                    <a:lnTo>
                      <a:pt x="119521" y="30874"/>
                    </a:lnTo>
                    <a:lnTo>
                      <a:pt x="119153" y="33292"/>
                    </a:lnTo>
                    <a:lnTo>
                      <a:pt x="118748" y="35635"/>
                    </a:lnTo>
                    <a:lnTo>
                      <a:pt x="118269" y="37867"/>
                    </a:lnTo>
                    <a:lnTo>
                      <a:pt x="117717" y="39987"/>
                    </a:lnTo>
                    <a:lnTo>
                      <a:pt x="117201" y="41996"/>
                    </a:lnTo>
                    <a:lnTo>
                      <a:pt x="116575" y="43893"/>
                    </a:lnTo>
                    <a:lnTo>
                      <a:pt x="115986" y="45678"/>
                    </a:lnTo>
                    <a:lnTo>
                      <a:pt x="115360" y="47315"/>
                    </a:lnTo>
                    <a:lnTo>
                      <a:pt x="114771" y="48766"/>
                    </a:lnTo>
                    <a:lnTo>
                      <a:pt x="114219" y="50142"/>
                    </a:lnTo>
                    <a:lnTo>
                      <a:pt x="113666" y="51332"/>
                    </a:lnTo>
                    <a:lnTo>
                      <a:pt x="113151" y="52374"/>
                    </a:lnTo>
                    <a:lnTo>
                      <a:pt x="112709" y="53267"/>
                    </a:lnTo>
                    <a:lnTo>
                      <a:pt x="112304" y="53973"/>
                    </a:lnTo>
                    <a:lnTo>
                      <a:pt x="112046" y="54494"/>
                    </a:lnTo>
                    <a:lnTo>
                      <a:pt x="111825" y="54866"/>
                    </a:lnTo>
                    <a:lnTo>
                      <a:pt x="111715" y="55052"/>
                    </a:lnTo>
                    <a:lnTo>
                      <a:pt x="111273" y="55610"/>
                    </a:lnTo>
                    <a:lnTo>
                      <a:pt x="110684" y="56131"/>
                    </a:lnTo>
                    <a:lnTo>
                      <a:pt x="110058" y="56466"/>
                    </a:lnTo>
                    <a:lnTo>
                      <a:pt x="109395" y="56689"/>
                    </a:lnTo>
                    <a:lnTo>
                      <a:pt x="108659" y="56763"/>
                    </a:lnTo>
                    <a:lnTo>
                      <a:pt x="108069" y="56689"/>
                    </a:lnTo>
                    <a:lnTo>
                      <a:pt x="107444" y="56503"/>
                    </a:lnTo>
                    <a:lnTo>
                      <a:pt x="106818" y="56243"/>
                    </a:lnTo>
                    <a:lnTo>
                      <a:pt x="106155" y="55759"/>
                    </a:lnTo>
                    <a:lnTo>
                      <a:pt x="105639" y="55127"/>
                    </a:lnTo>
                    <a:lnTo>
                      <a:pt x="105308" y="54420"/>
                    </a:lnTo>
                    <a:lnTo>
                      <a:pt x="105161" y="53639"/>
                    </a:lnTo>
                    <a:lnTo>
                      <a:pt x="105124" y="52895"/>
                    </a:lnTo>
                    <a:lnTo>
                      <a:pt x="105271" y="52114"/>
                    </a:lnTo>
                    <a:lnTo>
                      <a:pt x="105602" y="51332"/>
                    </a:lnTo>
                    <a:lnTo>
                      <a:pt x="105676" y="51258"/>
                    </a:lnTo>
                    <a:lnTo>
                      <a:pt x="105860" y="50960"/>
                    </a:lnTo>
                    <a:lnTo>
                      <a:pt x="106081" y="50514"/>
                    </a:lnTo>
                    <a:lnTo>
                      <a:pt x="106413" y="49919"/>
                    </a:lnTo>
                    <a:lnTo>
                      <a:pt x="106781" y="49138"/>
                    </a:lnTo>
                    <a:lnTo>
                      <a:pt x="107223" y="48245"/>
                    </a:lnTo>
                    <a:lnTo>
                      <a:pt x="107701" y="47166"/>
                    </a:lnTo>
                    <a:lnTo>
                      <a:pt x="108217" y="45976"/>
                    </a:lnTo>
                    <a:lnTo>
                      <a:pt x="108732" y="44637"/>
                    </a:lnTo>
                    <a:lnTo>
                      <a:pt x="109285" y="43223"/>
                    </a:lnTo>
                    <a:lnTo>
                      <a:pt x="109837" y="41624"/>
                    </a:lnTo>
                    <a:lnTo>
                      <a:pt x="110352" y="39913"/>
                    </a:lnTo>
                    <a:lnTo>
                      <a:pt x="110831" y="38127"/>
                    </a:lnTo>
                    <a:lnTo>
                      <a:pt x="111347" y="36230"/>
                    </a:lnTo>
                    <a:lnTo>
                      <a:pt x="111752" y="34221"/>
                    </a:lnTo>
                    <a:lnTo>
                      <a:pt x="112120" y="32138"/>
                    </a:lnTo>
                    <a:lnTo>
                      <a:pt x="112414" y="29981"/>
                    </a:lnTo>
                    <a:lnTo>
                      <a:pt x="112709" y="27749"/>
                    </a:lnTo>
                    <a:lnTo>
                      <a:pt x="112819" y="25406"/>
                    </a:lnTo>
                    <a:lnTo>
                      <a:pt x="112893" y="23025"/>
                    </a:lnTo>
                    <a:lnTo>
                      <a:pt x="112783" y="21091"/>
                    </a:lnTo>
                    <a:lnTo>
                      <a:pt x="112562" y="19231"/>
                    </a:lnTo>
                    <a:lnTo>
                      <a:pt x="112083" y="17482"/>
                    </a:lnTo>
                    <a:lnTo>
                      <a:pt x="111494" y="15809"/>
                    </a:lnTo>
                    <a:lnTo>
                      <a:pt x="110757" y="14321"/>
                    </a:lnTo>
                    <a:lnTo>
                      <a:pt x="109874" y="12870"/>
                    </a:lnTo>
                    <a:lnTo>
                      <a:pt x="108880" y="11605"/>
                    </a:lnTo>
                    <a:lnTo>
                      <a:pt x="107701" y="10489"/>
                    </a:lnTo>
                    <a:lnTo>
                      <a:pt x="106413" y="9485"/>
                    </a:lnTo>
                    <a:lnTo>
                      <a:pt x="105087" y="8667"/>
                    </a:lnTo>
                    <a:lnTo>
                      <a:pt x="103614" y="7997"/>
                    </a:lnTo>
                    <a:lnTo>
                      <a:pt x="102031" y="7513"/>
                    </a:lnTo>
                    <a:lnTo>
                      <a:pt x="100337" y="7216"/>
                    </a:lnTo>
                    <a:lnTo>
                      <a:pt x="98643" y="7104"/>
                    </a:lnTo>
                    <a:lnTo>
                      <a:pt x="96839" y="7216"/>
                    </a:lnTo>
                    <a:lnTo>
                      <a:pt x="95108" y="7551"/>
                    </a:lnTo>
                    <a:lnTo>
                      <a:pt x="93488" y="8071"/>
                    </a:lnTo>
                    <a:lnTo>
                      <a:pt x="91905" y="8778"/>
                    </a:lnTo>
                    <a:lnTo>
                      <a:pt x="90469" y="9671"/>
                    </a:lnTo>
                    <a:lnTo>
                      <a:pt x="89143" y="10712"/>
                    </a:lnTo>
                    <a:lnTo>
                      <a:pt x="87965" y="11903"/>
                    </a:lnTo>
                    <a:lnTo>
                      <a:pt x="86897" y="13242"/>
                    </a:lnTo>
                    <a:lnTo>
                      <a:pt x="86014" y="14693"/>
                    </a:lnTo>
                    <a:lnTo>
                      <a:pt x="85314" y="16255"/>
                    </a:lnTo>
                    <a:lnTo>
                      <a:pt x="84799" y="17854"/>
                    </a:lnTo>
                    <a:lnTo>
                      <a:pt x="84467" y="19603"/>
                    </a:lnTo>
                    <a:lnTo>
                      <a:pt x="84357" y="21388"/>
                    </a:lnTo>
                    <a:lnTo>
                      <a:pt x="84393" y="22318"/>
                    </a:lnTo>
                    <a:lnTo>
                      <a:pt x="84467" y="23434"/>
                    </a:lnTo>
                    <a:lnTo>
                      <a:pt x="84614" y="24662"/>
                    </a:lnTo>
                    <a:lnTo>
                      <a:pt x="84835" y="26038"/>
                    </a:lnTo>
                    <a:lnTo>
                      <a:pt x="85019" y="27451"/>
                    </a:lnTo>
                    <a:lnTo>
                      <a:pt x="85240" y="28939"/>
                    </a:lnTo>
                    <a:lnTo>
                      <a:pt x="85535" y="30353"/>
                    </a:lnTo>
                    <a:lnTo>
                      <a:pt x="85756" y="31804"/>
                    </a:lnTo>
                    <a:lnTo>
                      <a:pt x="85977" y="33106"/>
                    </a:lnTo>
                    <a:lnTo>
                      <a:pt x="86235" y="34296"/>
                    </a:lnTo>
                    <a:lnTo>
                      <a:pt x="86455" y="35337"/>
                    </a:lnTo>
                    <a:lnTo>
                      <a:pt x="86603" y="36193"/>
                    </a:lnTo>
                    <a:lnTo>
                      <a:pt x="86676" y="37048"/>
                    </a:lnTo>
                    <a:lnTo>
                      <a:pt x="86566" y="37830"/>
                    </a:lnTo>
                    <a:lnTo>
                      <a:pt x="86308" y="38574"/>
                    </a:lnTo>
                    <a:lnTo>
                      <a:pt x="85866" y="39206"/>
                    </a:lnTo>
                    <a:lnTo>
                      <a:pt x="85277" y="39764"/>
                    </a:lnTo>
                    <a:lnTo>
                      <a:pt x="84614" y="40173"/>
                    </a:lnTo>
                    <a:lnTo>
                      <a:pt x="83841" y="40471"/>
                    </a:lnTo>
                    <a:lnTo>
                      <a:pt x="82994" y="40508"/>
                    </a:lnTo>
                    <a:lnTo>
                      <a:pt x="82221" y="40396"/>
                    </a:lnTo>
                    <a:lnTo>
                      <a:pt x="81485" y="40099"/>
                    </a:lnTo>
                    <a:lnTo>
                      <a:pt x="80822" y="39690"/>
                    </a:lnTo>
                    <a:lnTo>
                      <a:pt x="80306" y="39132"/>
                    </a:lnTo>
                    <a:lnTo>
                      <a:pt x="79901" y="38462"/>
                    </a:lnTo>
                    <a:lnTo>
                      <a:pt x="79644" y="37681"/>
                    </a:lnTo>
                    <a:lnTo>
                      <a:pt x="79570" y="37346"/>
                    </a:lnTo>
                    <a:lnTo>
                      <a:pt x="79459" y="36751"/>
                    </a:lnTo>
                    <a:lnTo>
                      <a:pt x="79275" y="35970"/>
                    </a:lnTo>
                    <a:lnTo>
                      <a:pt x="79128" y="35040"/>
                    </a:lnTo>
                    <a:lnTo>
                      <a:pt x="78907" y="33961"/>
                    </a:lnTo>
                    <a:lnTo>
                      <a:pt x="78723" y="32771"/>
                    </a:lnTo>
                    <a:lnTo>
                      <a:pt x="78465" y="31469"/>
                    </a:lnTo>
                    <a:lnTo>
                      <a:pt x="78244" y="30167"/>
                    </a:lnTo>
                    <a:lnTo>
                      <a:pt x="78023" y="28828"/>
                    </a:lnTo>
                    <a:lnTo>
                      <a:pt x="77803" y="27414"/>
                    </a:lnTo>
                    <a:lnTo>
                      <a:pt x="77618" y="26075"/>
                    </a:lnTo>
                    <a:lnTo>
                      <a:pt x="77471" y="24773"/>
                    </a:lnTo>
                    <a:lnTo>
                      <a:pt x="77361" y="23508"/>
                    </a:lnTo>
                    <a:lnTo>
                      <a:pt x="77287" y="22393"/>
                    </a:lnTo>
                    <a:lnTo>
                      <a:pt x="77250" y="21388"/>
                    </a:lnTo>
                    <a:lnTo>
                      <a:pt x="77361" y="19194"/>
                    </a:lnTo>
                    <a:lnTo>
                      <a:pt x="77655" y="17110"/>
                    </a:lnTo>
                    <a:lnTo>
                      <a:pt x="78208" y="15027"/>
                    </a:lnTo>
                    <a:lnTo>
                      <a:pt x="78944" y="13056"/>
                    </a:lnTo>
                    <a:lnTo>
                      <a:pt x="79828" y="11233"/>
                    </a:lnTo>
                    <a:lnTo>
                      <a:pt x="80895" y="9448"/>
                    </a:lnTo>
                    <a:lnTo>
                      <a:pt x="82111" y="7774"/>
                    </a:lnTo>
                    <a:lnTo>
                      <a:pt x="83510" y="6249"/>
                    </a:lnTo>
                    <a:lnTo>
                      <a:pt x="85019" y="4910"/>
                    </a:lnTo>
                    <a:lnTo>
                      <a:pt x="86676" y="3682"/>
                    </a:lnTo>
                    <a:lnTo>
                      <a:pt x="88407" y="2603"/>
                    </a:lnTo>
                    <a:lnTo>
                      <a:pt x="90322" y="1711"/>
                    </a:lnTo>
                    <a:lnTo>
                      <a:pt x="92273" y="967"/>
                    </a:lnTo>
                    <a:lnTo>
                      <a:pt x="94298" y="409"/>
                    </a:lnTo>
                    <a:lnTo>
                      <a:pt x="96434" y="111"/>
                    </a:lnTo>
                    <a:lnTo>
                      <a:pt x="98643"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grpSp>
        <p:sp>
          <p:nvSpPr>
            <p:cNvPr id="817" name="Shape 817"/>
            <p:cNvSpPr/>
            <p:nvPr/>
          </p:nvSpPr>
          <p:spPr>
            <a:xfrm>
              <a:off x="5448143" y="4927686"/>
              <a:ext cx="1239526" cy="636072"/>
            </a:xfrm>
            <a:prstGeom prst="rect">
              <a:avLst/>
            </a:prstGeom>
            <a:noFill/>
            <a:ln>
              <a:noFill/>
            </a:ln>
          </p:spPr>
          <p:txBody>
            <a:bodyPr wrap="square" lIns="91425" tIns="45700" rIns="91425" bIns="45700" anchor="t" anchorCtr="0">
              <a:noAutofit/>
            </a:bodyPr>
            <a:lstStyle/>
            <a:p>
              <a:pPr algn="ctr" defTabSz="913545"/>
              <a:r>
                <a:rPr lang="en-US" sz="1100" b="1" kern="0">
                  <a:solidFill>
                    <a:srgbClr val="FFFFFF"/>
                  </a:solidFill>
                  <a:latin typeface="微軟正黑體" panose="020B0604030504040204" pitchFamily="34" charset="-120"/>
                  <a:ea typeface="微軟正黑體" panose="020B0604030504040204" pitchFamily="34" charset="-120"/>
                  <a:cs typeface="Arial"/>
                  <a:sym typeface="Arial"/>
                </a:rPr>
                <a:t>更優惠</a:t>
              </a:r>
            </a:p>
            <a:p>
              <a:pPr algn="ctr" defTabSz="913545"/>
              <a:r>
                <a:rPr lang="en-US" sz="1400" b="1" kern="0">
                  <a:solidFill>
                    <a:srgbClr val="FFFFFF"/>
                  </a:solidFill>
                  <a:latin typeface="微軟正黑體" panose="020B0604030504040204" pitchFamily="34" charset="-120"/>
                  <a:ea typeface="微軟正黑體" panose="020B0604030504040204" pitchFamily="34" charset="-120"/>
                  <a:cs typeface="Arial"/>
                  <a:sym typeface="Arial"/>
                </a:rPr>
                <a:t>價格</a:t>
              </a:r>
            </a:p>
          </p:txBody>
        </p:sp>
      </p:grpSp>
      <p:grpSp>
        <p:nvGrpSpPr>
          <p:cNvPr id="818" name="Shape 818"/>
          <p:cNvGrpSpPr/>
          <p:nvPr/>
        </p:nvGrpSpPr>
        <p:grpSpPr>
          <a:xfrm>
            <a:off x="4975730" y="2952252"/>
            <a:ext cx="902811" cy="1140258"/>
            <a:chOff x="6687668" y="3927980"/>
            <a:chExt cx="1203747" cy="1520343"/>
          </a:xfrm>
        </p:grpSpPr>
        <p:grpSp>
          <p:nvGrpSpPr>
            <p:cNvPr id="819" name="Shape 819"/>
            <p:cNvGrpSpPr/>
            <p:nvPr/>
          </p:nvGrpSpPr>
          <p:grpSpPr>
            <a:xfrm>
              <a:off x="6874971" y="3927980"/>
              <a:ext cx="914400" cy="914400"/>
              <a:chOff x="6794547" y="3869569"/>
              <a:chExt cx="703386" cy="711298"/>
            </a:xfrm>
          </p:grpSpPr>
          <p:sp>
            <p:nvSpPr>
              <p:cNvPr id="820" name="Shape 820"/>
              <p:cNvSpPr/>
              <p:nvPr/>
            </p:nvSpPr>
            <p:spPr>
              <a:xfrm>
                <a:off x="6794547" y="3869569"/>
                <a:ext cx="703386" cy="711298"/>
              </a:xfrm>
              <a:prstGeom prst="ellipse">
                <a:avLst/>
              </a:prstGeom>
              <a:solidFill>
                <a:srgbClr val="323F4F"/>
              </a:solidFill>
              <a:ln>
                <a:noFill/>
              </a:ln>
            </p:spPr>
            <p:txBody>
              <a:bodyPr wrap="square" lIns="91425" tIns="45700" rIns="91425" bIns="45700" anchor="ctr" anchorCtr="0">
                <a:noAutofit/>
              </a:bodyPr>
              <a:lstStyle/>
              <a:p>
                <a:pPr algn="ctr" defTabSz="913545"/>
                <a:endParaRPr sz="1400" b="1" kern="0">
                  <a:solidFill>
                    <a:srgbClr val="FFFFFF"/>
                  </a:solidFill>
                  <a:latin typeface="微軟正黑體" panose="020B0604030504040204" pitchFamily="34" charset="-120"/>
                  <a:ea typeface="微軟正黑體" panose="020B0604030504040204" pitchFamily="34" charset="-120"/>
                  <a:cs typeface="Arial"/>
                  <a:sym typeface="Arial"/>
                </a:endParaRPr>
              </a:p>
            </p:txBody>
          </p:sp>
          <p:grpSp>
            <p:nvGrpSpPr>
              <p:cNvPr id="821" name="Shape 821"/>
              <p:cNvGrpSpPr/>
              <p:nvPr/>
            </p:nvGrpSpPr>
            <p:grpSpPr>
              <a:xfrm>
                <a:off x="6924998" y="4013853"/>
                <a:ext cx="442484" cy="422730"/>
                <a:chOff x="-633" y="1403"/>
                <a:chExt cx="784" cy="749"/>
              </a:xfrm>
            </p:grpSpPr>
            <p:sp>
              <p:nvSpPr>
                <p:cNvPr id="822" name="Shape 822"/>
                <p:cNvSpPr/>
                <p:nvPr/>
              </p:nvSpPr>
              <p:spPr>
                <a:xfrm>
                  <a:off x="-534" y="1403"/>
                  <a:ext cx="176" cy="176"/>
                </a:xfrm>
                <a:custGeom>
                  <a:avLst/>
                  <a:gdLst/>
                  <a:ahLst/>
                  <a:cxnLst/>
                  <a:rect l="0" t="0" r="0" b="0"/>
                  <a:pathLst>
                    <a:path w="120000" h="120000" extrusionOk="0">
                      <a:moveTo>
                        <a:pt x="60068" y="0"/>
                      </a:moveTo>
                      <a:lnTo>
                        <a:pt x="67440" y="273"/>
                      </a:lnTo>
                      <a:lnTo>
                        <a:pt x="74812" y="1774"/>
                      </a:lnTo>
                      <a:lnTo>
                        <a:pt x="81638" y="3822"/>
                      </a:lnTo>
                      <a:lnTo>
                        <a:pt x="88191" y="6962"/>
                      </a:lnTo>
                      <a:lnTo>
                        <a:pt x="94334" y="10648"/>
                      </a:lnTo>
                      <a:lnTo>
                        <a:pt x="99795" y="15153"/>
                      </a:lnTo>
                      <a:lnTo>
                        <a:pt x="104846" y="20204"/>
                      </a:lnTo>
                      <a:lnTo>
                        <a:pt x="109351" y="25665"/>
                      </a:lnTo>
                      <a:lnTo>
                        <a:pt x="113037" y="31672"/>
                      </a:lnTo>
                      <a:lnTo>
                        <a:pt x="115904" y="38225"/>
                      </a:lnTo>
                      <a:lnTo>
                        <a:pt x="118225" y="45187"/>
                      </a:lnTo>
                      <a:lnTo>
                        <a:pt x="119590" y="52286"/>
                      </a:lnTo>
                      <a:lnTo>
                        <a:pt x="120000" y="59931"/>
                      </a:lnTo>
                      <a:lnTo>
                        <a:pt x="119590" y="67440"/>
                      </a:lnTo>
                      <a:lnTo>
                        <a:pt x="118225" y="74812"/>
                      </a:lnTo>
                      <a:lnTo>
                        <a:pt x="115904" y="81638"/>
                      </a:lnTo>
                      <a:lnTo>
                        <a:pt x="113037" y="88191"/>
                      </a:lnTo>
                      <a:lnTo>
                        <a:pt x="109351" y="94334"/>
                      </a:lnTo>
                      <a:lnTo>
                        <a:pt x="104846" y="99795"/>
                      </a:lnTo>
                      <a:lnTo>
                        <a:pt x="99795" y="104846"/>
                      </a:lnTo>
                      <a:lnTo>
                        <a:pt x="94334" y="109215"/>
                      </a:lnTo>
                      <a:lnTo>
                        <a:pt x="88191" y="113037"/>
                      </a:lnTo>
                      <a:lnTo>
                        <a:pt x="81638" y="115904"/>
                      </a:lnTo>
                      <a:lnTo>
                        <a:pt x="74812" y="118225"/>
                      </a:lnTo>
                      <a:lnTo>
                        <a:pt x="67440" y="119453"/>
                      </a:lnTo>
                      <a:lnTo>
                        <a:pt x="60068" y="120000"/>
                      </a:lnTo>
                      <a:lnTo>
                        <a:pt x="52559" y="119453"/>
                      </a:lnTo>
                      <a:lnTo>
                        <a:pt x="45187" y="118225"/>
                      </a:lnTo>
                      <a:lnTo>
                        <a:pt x="38225" y="115904"/>
                      </a:lnTo>
                      <a:lnTo>
                        <a:pt x="31672" y="113037"/>
                      </a:lnTo>
                      <a:lnTo>
                        <a:pt x="25665" y="109215"/>
                      </a:lnTo>
                      <a:lnTo>
                        <a:pt x="20204" y="104846"/>
                      </a:lnTo>
                      <a:lnTo>
                        <a:pt x="15153" y="99795"/>
                      </a:lnTo>
                      <a:lnTo>
                        <a:pt x="10784" y="94334"/>
                      </a:lnTo>
                      <a:lnTo>
                        <a:pt x="6962" y="88191"/>
                      </a:lnTo>
                      <a:lnTo>
                        <a:pt x="3959" y="81638"/>
                      </a:lnTo>
                      <a:lnTo>
                        <a:pt x="1774" y="74812"/>
                      </a:lnTo>
                      <a:lnTo>
                        <a:pt x="409" y="67440"/>
                      </a:lnTo>
                      <a:lnTo>
                        <a:pt x="0" y="59931"/>
                      </a:lnTo>
                      <a:lnTo>
                        <a:pt x="409" y="52286"/>
                      </a:lnTo>
                      <a:lnTo>
                        <a:pt x="1774" y="45187"/>
                      </a:lnTo>
                      <a:lnTo>
                        <a:pt x="3959" y="38225"/>
                      </a:lnTo>
                      <a:lnTo>
                        <a:pt x="6962" y="31672"/>
                      </a:lnTo>
                      <a:lnTo>
                        <a:pt x="10784" y="25665"/>
                      </a:lnTo>
                      <a:lnTo>
                        <a:pt x="15153" y="20204"/>
                      </a:lnTo>
                      <a:lnTo>
                        <a:pt x="20204" y="15153"/>
                      </a:lnTo>
                      <a:lnTo>
                        <a:pt x="25665" y="10648"/>
                      </a:lnTo>
                      <a:lnTo>
                        <a:pt x="31672" y="6962"/>
                      </a:lnTo>
                      <a:lnTo>
                        <a:pt x="38225" y="3822"/>
                      </a:lnTo>
                      <a:lnTo>
                        <a:pt x="45187" y="1774"/>
                      </a:lnTo>
                      <a:lnTo>
                        <a:pt x="52559" y="273"/>
                      </a:lnTo>
                      <a:lnTo>
                        <a:pt x="60068"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3" name="Shape 823"/>
                <p:cNvSpPr/>
                <p:nvPr/>
              </p:nvSpPr>
              <p:spPr>
                <a:xfrm>
                  <a:off x="-547" y="1581"/>
                  <a:ext cx="342" cy="568"/>
                </a:xfrm>
                <a:custGeom>
                  <a:avLst/>
                  <a:gdLst/>
                  <a:ahLst/>
                  <a:cxnLst/>
                  <a:rect l="0" t="0" r="0" b="0"/>
                  <a:pathLst>
                    <a:path w="120000" h="120000" extrusionOk="0">
                      <a:moveTo>
                        <a:pt x="28578" y="0"/>
                      </a:moveTo>
                      <a:lnTo>
                        <a:pt x="30052" y="0"/>
                      </a:lnTo>
                      <a:lnTo>
                        <a:pt x="31456" y="126"/>
                      </a:lnTo>
                      <a:lnTo>
                        <a:pt x="32720" y="211"/>
                      </a:lnTo>
                      <a:lnTo>
                        <a:pt x="33703" y="338"/>
                      </a:lnTo>
                      <a:lnTo>
                        <a:pt x="34546" y="465"/>
                      </a:lnTo>
                      <a:lnTo>
                        <a:pt x="35108" y="507"/>
                      </a:lnTo>
                      <a:lnTo>
                        <a:pt x="35318" y="549"/>
                      </a:lnTo>
                      <a:lnTo>
                        <a:pt x="38197" y="1057"/>
                      </a:lnTo>
                      <a:lnTo>
                        <a:pt x="41146" y="1818"/>
                      </a:lnTo>
                      <a:lnTo>
                        <a:pt x="44025" y="2664"/>
                      </a:lnTo>
                      <a:lnTo>
                        <a:pt x="46693" y="3806"/>
                      </a:lnTo>
                      <a:lnTo>
                        <a:pt x="49151" y="4991"/>
                      </a:lnTo>
                      <a:lnTo>
                        <a:pt x="51468" y="6429"/>
                      </a:lnTo>
                      <a:lnTo>
                        <a:pt x="53364" y="7994"/>
                      </a:lnTo>
                      <a:lnTo>
                        <a:pt x="53434" y="8078"/>
                      </a:lnTo>
                      <a:lnTo>
                        <a:pt x="56524" y="10616"/>
                      </a:lnTo>
                      <a:lnTo>
                        <a:pt x="59403" y="12900"/>
                      </a:lnTo>
                      <a:lnTo>
                        <a:pt x="62071" y="15015"/>
                      </a:lnTo>
                      <a:lnTo>
                        <a:pt x="64528" y="16876"/>
                      </a:lnTo>
                      <a:lnTo>
                        <a:pt x="66916" y="18611"/>
                      </a:lnTo>
                      <a:lnTo>
                        <a:pt x="69163" y="20133"/>
                      </a:lnTo>
                      <a:lnTo>
                        <a:pt x="71269" y="21445"/>
                      </a:lnTo>
                      <a:lnTo>
                        <a:pt x="73376" y="22544"/>
                      </a:lnTo>
                      <a:lnTo>
                        <a:pt x="75412" y="23517"/>
                      </a:lnTo>
                      <a:lnTo>
                        <a:pt x="77519" y="24236"/>
                      </a:lnTo>
                      <a:lnTo>
                        <a:pt x="79555" y="24871"/>
                      </a:lnTo>
                      <a:lnTo>
                        <a:pt x="81732" y="25294"/>
                      </a:lnTo>
                      <a:lnTo>
                        <a:pt x="83908" y="25548"/>
                      </a:lnTo>
                      <a:lnTo>
                        <a:pt x="86225" y="25675"/>
                      </a:lnTo>
                      <a:lnTo>
                        <a:pt x="88613" y="25632"/>
                      </a:lnTo>
                      <a:lnTo>
                        <a:pt x="91211" y="25421"/>
                      </a:lnTo>
                      <a:lnTo>
                        <a:pt x="94019" y="25040"/>
                      </a:lnTo>
                      <a:lnTo>
                        <a:pt x="97039" y="24575"/>
                      </a:lnTo>
                      <a:lnTo>
                        <a:pt x="100198" y="23898"/>
                      </a:lnTo>
                      <a:lnTo>
                        <a:pt x="103709" y="23137"/>
                      </a:lnTo>
                      <a:lnTo>
                        <a:pt x="105816" y="22798"/>
                      </a:lnTo>
                      <a:lnTo>
                        <a:pt x="107852" y="22629"/>
                      </a:lnTo>
                      <a:lnTo>
                        <a:pt x="109959" y="22756"/>
                      </a:lnTo>
                      <a:lnTo>
                        <a:pt x="111925" y="23052"/>
                      </a:lnTo>
                      <a:lnTo>
                        <a:pt x="113820" y="23560"/>
                      </a:lnTo>
                      <a:lnTo>
                        <a:pt x="115506" y="24236"/>
                      </a:lnTo>
                      <a:lnTo>
                        <a:pt x="116980" y="25125"/>
                      </a:lnTo>
                      <a:lnTo>
                        <a:pt x="118244" y="26097"/>
                      </a:lnTo>
                      <a:lnTo>
                        <a:pt x="119157" y="27282"/>
                      </a:lnTo>
                      <a:lnTo>
                        <a:pt x="119719" y="28551"/>
                      </a:lnTo>
                      <a:lnTo>
                        <a:pt x="120000" y="29777"/>
                      </a:lnTo>
                      <a:lnTo>
                        <a:pt x="119859" y="31046"/>
                      </a:lnTo>
                      <a:lnTo>
                        <a:pt x="119368" y="32273"/>
                      </a:lnTo>
                      <a:lnTo>
                        <a:pt x="118525" y="33373"/>
                      </a:lnTo>
                      <a:lnTo>
                        <a:pt x="117331" y="34388"/>
                      </a:lnTo>
                      <a:lnTo>
                        <a:pt x="115927" y="35276"/>
                      </a:lnTo>
                      <a:lnTo>
                        <a:pt x="114242" y="36038"/>
                      </a:lnTo>
                      <a:lnTo>
                        <a:pt x="112346" y="36630"/>
                      </a:lnTo>
                      <a:lnTo>
                        <a:pt x="107431" y="37645"/>
                      </a:lnTo>
                      <a:lnTo>
                        <a:pt x="102796" y="38533"/>
                      </a:lnTo>
                      <a:lnTo>
                        <a:pt x="98443" y="39168"/>
                      </a:lnTo>
                      <a:lnTo>
                        <a:pt x="94230" y="39591"/>
                      </a:lnTo>
                      <a:lnTo>
                        <a:pt x="90228" y="39887"/>
                      </a:lnTo>
                      <a:lnTo>
                        <a:pt x="86366" y="39929"/>
                      </a:lnTo>
                      <a:lnTo>
                        <a:pt x="82434" y="39844"/>
                      </a:lnTo>
                      <a:lnTo>
                        <a:pt x="78712" y="39591"/>
                      </a:lnTo>
                      <a:lnTo>
                        <a:pt x="75201" y="39083"/>
                      </a:lnTo>
                      <a:lnTo>
                        <a:pt x="71761" y="38406"/>
                      </a:lnTo>
                      <a:lnTo>
                        <a:pt x="68461" y="37603"/>
                      </a:lnTo>
                      <a:lnTo>
                        <a:pt x="65371" y="36587"/>
                      </a:lnTo>
                      <a:lnTo>
                        <a:pt x="62422" y="35488"/>
                      </a:lnTo>
                      <a:lnTo>
                        <a:pt x="59473" y="34219"/>
                      </a:lnTo>
                      <a:lnTo>
                        <a:pt x="56734" y="32865"/>
                      </a:lnTo>
                      <a:lnTo>
                        <a:pt x="56734" y="53168"/>
                      </a:lnTo>
                      <a:lnTo>
                        <a:pt x="81310" y="53168"/>
                      </a:lnTo>
                      <a:lnTo>
                        <a:pt x="81310" y="53168"/>
                      </a:lnTo>
                      <a:lnTo>
                        <a:pt x="83908" y="53338"/>
                      </a:lnTo>
                      <a:lnTo>
                        <a:pt x="86366" y="53718"/>
                      </a:lnTo>
                      <a:lnTo>
                        <a:pt x="88613" y="54437"/>
                      </a:lnTo>
                      <a:lnTo>
                        <a:pt x="90649" y="55326"/>
                      </a:lnTo>
                      <a:lnTo>
                        <a:pt x="92404" y="56468"/>
                      </a:lnTo>
                      <a:lnTo>
                        <a:pt x="93809" y="57694"/>
                      </a:lnTo>
                      <a:lnTo>
                        <a:pt x="94862" y="59175"/>
                      </a:lnTo>
                      <a:lnTo>
                        <a:pt x="95354" y="60740"/>
                      </a:lnTo>
                      <a:lnTo>
                        <a:pt x="104973" y="110482"/>
                      </a:lnTo>
                      <a:lnTo>
                        <a:pt x="104973" y="112005"/>
                      </a:lnTo>
                      <a:lnTo>
                        <a:pt x="104622" y="113486"/>
                      </a:lnTo>
                      <a:lnTo>
                        <a:pt x="103779" y="114839"/>
                      </a:lnTo>
                      <a:lnTo>
                        <a:pt x="102726" y="116150"/>
                      </a:lnTo>
                      <a:lnTo>
                        <a:pt x="101181" y="117292"/>
                      </a:lnTo>
                      <a:lnTo>
                        <a:pt x="99356" y="118265"/>
                      </a:lnTo>
                      <a:lnTo>
                        <a:pt x="97249" y="119027"/>
                      </a:lnTo>
                      <a:lnTo>
                        <a:pt x="95002" y="119577"/>
                      </a:lnTo>
                      <a:lnTo>
                        <a:pt x="92475" y="119957"/>
                      </a:lnTo>
                      <a:lnTo>
                        <a:pt x="90789" y="119999"/>
                      </a:lnTo>
                      <a:lnTo>
                        <a:pt x="88472" y="119915"/>
                      </a:lnTo>
                      <a:lnTo>
                        <a:pt x="86296" y="119534"/>
                      </a:lnTo>
                      <a:lnTo>
                        <a:pt x="84189" y="118984"/>
                      </a:lnTo>
                      <a:lnTo>
                        <a:pt x="82293" y="118265"/>
                      </a:lnTo>
                      <a:lnTo>
                        <a:pt x="80608" y="117377"/>
                      </a:lnTo>
                      <a:lnTo>
                        <a:pt x="79204" y="116320"/>
                      </a:lnTo>
                      <a:lnTo>
                        <a:pt x="78010" y="115178"/>
                      </a:lnTo>
                      <a:lnTo>
                        <a:pt x="77308" y="113866"/>
                      </a:lnTo>
                      <a:lnTo>
                        <a:pt x="76746" y="112428"/>
                      </a:lnTo>
                      <a:lnTo>
                        <a:pt x="68671" y="70257"/>
                      </a:lnTo>
                      <a:lnTo>
                        <a:pt x="30614" y="70257"/>
                      </a:lnTo>
                      <a:lnTo>
                        <a:pt x="28367" y="70384"/>
                      </a:lnTo>
                      <a:lnTo>
                        <a:pt x="25418" y="70257"/>
                      </a:lnTo>
                      <a:lnTo>
                        <a:pt x="22469" y="70003"/>
                      </a:lnTo>
                      <a:lnTo>
                        <a:pt x="19660" y="69622"/>
                      </a:lnTo>
                      <a:lnTo>
                        <a:pt x="16781" y="69072"/>
                      </a:lnTo>
                      <a:lnTo>
                        <a:pt x="14043" y="68353"/>
                      </a:lnTo>
                      <a:lnTo>
                        <a:pt x="11445" y="67507"/>
                      </a:lnTo>
                      <a:lnTo>
                        <a:pt x="9128" y="66492"/>
                      </a:lnTo>
                      <a:lnTo>
                        <a:pt x="6881" y="65308"/>
                      </a:lnTo>
                      <a:lnTo>
                        <a:pt x="4915" y="64081"/>
                      </a:lnTo>
                      <a:lnTo>
                        <a:pt x="3300" y="62643"/>
                      </a:lnTo>
                      <a:lnTo>
                        <a:pt x="1966" y="61120"/>
                      </a:lnTo>
                      <a:lnTo>
                        <a:pt x="912" y="59513"/>
                      </a:lnTo>
                      <a:lnTo>
                        <a:pt x="280" y="57779"/>
                      </a:lnTo>
                      <a:lnTo>
                        <a:pt x="0" y="55918"/>
                      </a:lnTo>
                      <a:lnTo>
                        <a:pt x="0" y="14846"/>
                      </a:lnTo>
                      <a:lnTo>
                        <a:pt x="280" y="12985"/>
                      </a:lnTo>
                      <a:lnTo>
                        <a:pt x="912" y="11209"/>
                      </a:lnTo>
                      <a:lnTo>
                        <a:pt x="1966" y="9601"/>
                      </a:lnTo>
                      <a:lnTo>
                        <a:pt x="3300" y="8078"/>
                      </a:lnTo>
                      <a:lnTo>
                        <a:pt x="4915" y="6683"/>
                      </a:lnTo>
                      <a:lnTo>
                        <a:pt x="6881" y="5414"/>
                      </a:lnTo>
                      <a:lnTo>
                        <a:pt x="8987" y="4229"/>
                      </a:lnTo>
                      <a:lnTo>
                        <a:pt x="11304" y="3256"/>
                      </a:lnTo>
                      <a:lnTo>
                        <a:pt x="13692" y="2326"/>
                      </a:lnTo>
                      <a:lnTo>
                        <a:pt x="16290" y="1565"/>
                      </a:lnTo>
                      <a:lnTo>
                        <a:pt x="18888" y="972"/>
                      </a:lnTo>
                      <a:lnTo>
                        <a:pt x="21486" y="507"/>
                      </a:lnTo>
                      <a:lnTo>
                        <a:pt x="21556" y="507"/>
                      </a:lnTo>
                      <a:lnTo>
                        <a:pt x="21767" y="507"/>
                      </a:lnTo>
                      <a:lnTo>
                        <a:pt x="22399" y="422"/>
                      </a:lnTo>
                      <a:lnTo>
                        <a:pt x="23241" y="380"/>
                      </a:lnTo>
                      <a:lnTo>
                        <a:pt x="24435" y="211"/>
                      </a:lnTo>
                      <a:lnTo>
                        <a:pt x="25769" y="169"/>
                      </a:lnTo>
                      <a:lnTo>
                        <a:pt x="27173" y="84"/>
                      </a:lnTo>
                      <a:lnTo>
                        <a:pt x="28578"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4" name="Shape 824"/>
                <p:cNvSpPr/>
                <p:nvPr/>
              </p:nvSpPr>
              <p:spPr>
                <a:xfrm>
                  <a:off x="-633" y="1620"/>
                  <a:ext cx="271" cy="532"/>
                </a:xfrm>
                <a:custGeom>
                  <a:avLst/>
                  <a:gdLst/>
                  <a:ahLst/>
                  <a:cxnLst/>
                  <a:rect l="0" t="0" r="0" b="0"/>
                  <a:pathLst>
                    <a:path w="120000" h="120000" extrusionOk="0">
                      <a:moveTo>
                        <a:pt x="15055" y="0"/>
                      </a:moveTo>
                      <a:lnTo>
                        <a:pt x="18154" y="180"/>
                      </a:lnTo>
                      <a:lnTo>
                        <a:pt x="20988" y="676"/>
                      </a:lnTo>
                      <a:lnTo>
                        <a:pt x="23645" y="1352"/>
                      </a:lnTo>
                      <a:lnTo>
                        <a:pt x="25859" y="2254"/>
                      </a:lnTo>
                      <a:lnTo>
                        <a:pt x="27630" y="3472"/>
                      </a:lnTo>
                      <a:lnTo>
                        <a:pt x="29047" y="4735"/>
                      </a:lnTo>
                      <a:lnTo>
                        <a:pt x="29933" y="6178"/>
                      </a:lnTo>
                      <a:lnTo>
                        <a:pt x="30287" y="7756"/>
                      </a:lnTo>
                      <a:lnTo>
                        <a:pt x="30287" y="68861"/>
                      </a:lnTo>
                      <a:lnTo>
                        <a:pt x="104944" y="68861"/>
                      </a:lnTo>
                      <a:lnTo>
                        <a:pt x="107955" y="68996"/>
                      </a:lnTo>
                      <a:lnTo>
                        <a:pt x="110878" y="69447"/>
                      </a:lnTo>
                      <a:lnTo>
                        <a:pt x="113357" y="70124"/>
                      </a:lnTo>
                      <a:lnTo>
                        <a:pt x="115571" y="71116"/>
                      </a:lnTo>
                      <a:lnTo>
                        <a:pt x="117520" y="72243"/>
                      </a:lnTo>
                      <a:lnTo>
                        <a:pt x="118848" y="73506"/>
                      </a:lnTo>
                      <a:lnTo>
                        <a:pt x="119734" y="74949"/>
                      </a:lnTo>
                      <a:lnTo>
                        <a:pt x="119999" y="76527"/>
                      </a:lnTo>
                      <a:lnTo>
                        <a:pt x="119822" y="77970"/>
                      </a:lnTo>
                      <a:lnTo>
                        <a:pt x="119114" y="79323"/>
                      </a:lnTo>
                      <a:lnTo>
                        <a:pt x="117874" y="80496"/>
                      </a:lnTo>
                      <a:lnTo>
                        <a:pt x="116369" y="81623"/>
                      </a:lnTo>
                      <a:lnTo>
                        <a:pt x="114332" y="82525"/>
                      </a:lnTo>
                      <a:lnTo>
                        <a:pt x="112118" y="83291"/>
                      </a:lnTo>
                      <a:lnTo>
                        <a:pt x="113977" y="85276"/>
                      </a:lnTo>
                      <a:lnTo>
                        <a:pt x="115394" y="87440"/>
                      </a:lnTo>
                      <a:lnTo>
                        <a:pt x="116191" y="89695"/>
                      </a:lnTo>
                      <a:lnTo>
                        <a:pt x="116546" y="91995"/>
                      </a:lnTo>
                      <a:lnTo>
                        <a:pt x="116546" y="113551"/>
                      </a:lnTo>
                      <a:lnTo>
                        <a:pt x="116191" y="114813"/>
                      </a:lnTo>
                      <a:lnTo>
                        <a:pt x="115483" y="116031"/>
                      </a:lnTo>
                      <a:lnTo>
                        <a:pt x="114332" y="117158"/>
                      </a:lnTo>
                      <a:lnTo>
                        <a:pt x="112826" y="118105"/>
                      </a:lnTo>
                      <a:lnTo>
                        <a:pt x="110966" y="118872"/>
                      </a:lnTo>
                      <a:lnTo>
                        <a:pt x="108841" y="119458"/>
                      </a:lnTo>
                      <a:lnTo>
                        <a:pt x="106450" y="119819"/>
                      </a:lnTo>
                      <a:lnTo>
                        <a:pt x="103881" y="120000"/>
                      </a:lnTo>
                      <a:lnTo>
                        <a:pt x="101313" y="119819"/>
                      </a:lnTo>
                      <a:lnTo>
                        <a:pt x="98922" y="119458"/>
                      </a:lnTo>
                      <a:lnTo>
                        <a:pt x="96797" y="118872"/>
                      </a:lnTo>
                      <a:lnTo>
                        <a:pt x="94937" y="118105"/>
                      </a:lnTo>
                      <a:lnTo>
                        <a:pt x="93343" y="117158"/>
                      </a:lnTo>
                      <a:lnTo>
                        <a:pt x="92191" y="116031"/>
                      </a:lnTo>
                      <a:lnTo>
                        <a:pt x="91483" y="114813"/>
                      </a:lnTo>
                      <a:lnTo>
                        <a:pt x="91217" y="113551"/>
                      </a:lnTo>
                      <a:lnTo>
                        <a:pt x="91217" y="91995"/>
                      </a:lnTo>
                      <a:lnTo>
                        <a:pt x="90952" y="90777"/>
                      </a:lnTo>
                      <a:lnTo>
                        <a:pt x="90154" y="89695"/>
                      </a:lnTo>
                      <a:lnTo>
                        <a:pt x="88915" y="88703"/>
                      </a:lnTo>
                      <a:lnTo>
                        <a:pt x="87321" y="87846"/>
                      </a:lnTo>
                      <a:lnTo>
                        <a:pt x="85461" y="87260"/>
                      </a:lnTo>
                      <a:lnTo>
                        <a:pt x="83247" y="86854"/>
                      </a:lnTo>
                      <a:lnTo>
                        <a:pt x="80856" y="86719"/>
                      </a:lnTo>
                      <a:lnTo>
                        <a:pt x="38612" y="86719"/>
                      </a:lnTo>
                      <a:lnTo>
                        <a:pt x="36132" y="86854"/>
                      </a:lnTo>
                      <a:lnTo>
                        <a:pt x="34095" y="87260"/>
                      </a:lnTo>
                      <a:lnTo>
                        <a:pt x="32059" y="87846"/>
                      </a:lnTo>
                      <a:lnTo>
                        <a:pt x="30464" y="88703"/>
                      </a:lnTo>
                      <a:lnTo>
                        <a:pt x="29313" y="89695"/>
                      </a:lnTo>
                      <a:lnTo>
                        <a:pt x="28516" y="90777"/>
                      </a:lnTo>
                      <a:lnTo>
                        <a:pt x="28250" y="91995"/>
                      </a:lnTo>
                      <a:lnTo>
                        <a:pt x="28250" y="113551"/>
                      </a:lnTo>
                      <a:lnTo>
                        <a:pt x="27985" y="114813"/>
                      </a:lnTo>
                      <a:lnTo>
                        <a:pt x="27188" y="116031"/>
                      </a:lnTo>
                      <a:lnTo>
                        <a:pt x="26036" y="117158"/>
                      </a:lnTo>
                      <a:lnTo>
                        <a:pt x="24442" y="118105"/>
                      </a:lnTo>
                      <a:lnTo>
                        <a:pt x="22671" y="118872"/>
                      </a:lnTo>
                      <a:lnTo>
                        <a:pt x="20457" y="119458"/>
                      </a:lnTo>
                      <a:lnTo>
                        <a:pt x="18154" y="119819"/>
                      </a:lnTo>
                      <a:lnTo>
                        <a:pt x="15498" y="120000"/>
                      </a:lnTo>
                      <a:lnTo>
                        <a:pt x="12929" y="119819"/>
                      </a:lnTo>
                      <a:lnTo>
                        <a:pt x="10627" y="119458"/>
                      </a:lnTo>
                      <a:lnTo>
                        <a:pt x="8413" y="118872"/>
                      </a:lnTo>
                      <a:lnTo>
                        <a:pt x="6642" y="118105"/>
                      </a:lnTo>
                      <a:lnTo>
                        <a:pt x="5047" y="117158"/>
                      </a:lnTo>
                      <a:lnTo>
                        <a:pt x="3896" y="116031"/>
                      </a:lnTo>
                      <a:lnTo>
                        <a:pt x="3188" y="114813"/>
                      </a:lnTo>
                      <a:lnTo>
                        <a:pt x="2833" y="113551"/>
                      </a:lnTo>
                      <a:lnTo>
                        <a:pt x="2833" y="91995"/>
                      </a:lnTo>
                      <a:lnTo>
                        <a:pt x="3188" y="89650"/>
                      </a:lnTo>
                      <a:lnTo>
                        <a:pt x="4073" y="87395"/>
                      </a:lnTo>
                      <a:lnTo>
                        <a:pt x="5490" y="85186"/>
                      </a:lnTo>
                      <a:lnTo>
                        <a:pt x="7350" y="83111"/>
                      </a:lnTo>
                      <a:lnTo>
                        <a:pt x="5402" y="82390"/>
                      </a:lnTo>
                      <a:lnTo>
                        <a:pt x="3453" y="81443"/>
                      </a:lnTo>
                      <a:lnTo>
                        <a:pt x="2036" y="80405"/>
                      </a:lnTo>
                      <a:lnTo>
                        <a:pt x="974" y="79188"/>
                      </a:lnTo>
                      <a:lnTo>
                        <a:pt x="177" y="77925"/>
                      </a:lnTo>
                      <a:lnTo>
                        <a:pt x="0" y="76527"/>
                      </a:lnTo>
                      <a:lnTo>
                        <a:pt x="0" y="7756"/>
                      </a:lnTo>
                      <a:lnTo>
                        <a:pt x="354" y="6178"/>
                      </a:lnTo>
                      <a:lnTo>
                        <a:pt x="1151" y="4735"/>
                      </a:lnTo>
                      <a:lnTo>
                        <a:pt x="2568" y="3472"/>
                      </a:lnTo>
                      <a:lnTo>
                        <a:pt x="4428" y="2254"/>
                      </a:lnTo>
                      <a:lnTo>
                        <a:pt x="6642" y="1352"/>
                      </a:lnTo>
                      <a:lnTo>
                        <a:pt x="9298" y="676"/>
                      </a:lnTo>
                      <a:lnTo>
                        <a:pt x="12044" y="180"/>
                      </a:lnTo>
                      <a:lnTo>
                        <a:pt x="15055"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5" name="Shape 825"/>
                <p:cNvSpPr/>
                <p:nvPr/>
              </p:nvSpPr>
              <p:spPr>
                <a:xfrm>
                  <a:off x="-294" y="1777"/>
                  <a:ext cx="445" cy="357"/>
                </a:xfrm>
                <a:custGeom>
                  <a:avLst/>
                  <a:gdLst/>
                  <a:ahLst/>
                  <a:cxnLst/>
                  <a:rect l="0" t="0" r="0" b="0"/>
                  <a:pathLst>
                    <a:path w="120000" h="120000" extrusionOk="0">
                      <a:moveTo>
                        <a:pt x="8791" y="0"/>
                      </a:moveTo>
                      <a:lnTo>
                        <a:pt x="111208" y="0"/>
                      </a:lnTo>
                      <a:lnTo>
                        <a:pt x="112934" y="202"/>
                      </a:lnTo>
                      <a:lnTo>
                        <a:pt x="114606" y="875"/>
                      </a:lnTo>
                      <a:lnTo>
                        <a:pt x="116116" y="1886"/>
                      </a:lnTo>
                      <a:lnTo>
                        <a:pt x="117411" y="3166"/>
                      </a:lnTo>
                      <a:lnTo>
                        <a:pt x="118489" y="4851"/>
                      </a:lnTo>
                      <a:lnTo>
                        <a:pt x="119298" y="6737"/>
                      </a:lnTo>
                      <a:lnTo>
                        <a:pt x="119784" y="8826"/>
                      </a:lnTo>
                      <a:lnTo>
                        <a:pt x="119999" y="10982"/>
                      </a:lnTo>
                      <a:lnTo>
                        <a:pt x="119784" y="13206"/>
                      </a:lnTo>
                      <a:lnTo>
                        <a:pt x="119298" y="15294"/>
                      </a:lnTo>
                      <a:lnTo>
                        <a:pt x="118489" y="17181"/>
                      </a:lnTo>
                      <a:lnTo>
                        <a:pt x="117411" y="18865"/>
                      </a:lnTo>
                      <a:lnTo>
                        <a:pt x="116116" y="20145"/>
                      </a:lnTo>
                      <a:lnTo>
                        <a:pt x="114606" y="21156"/>
                      </a:lnTo>
                      <a:lnTo>
                        <a:pt x="112934" y="21830"/>
                      </a:lnTo>
                      <a:lnTo>
                        <a:pt x="111208" y="22032"/>
                      </a:lnTo>
                      <a:lnTo>
                        <a:pt x="99020" y="22032"/>
                      </a:lnTo>
                      <a:lnTo>
                        <a:pt x="99020" y="120000"/>
                      </a:lnTo>
                      <a:lnTo>
                        <a:pt x="20925" y="120000"/>
                      </a:lnTo>
                      <a:lnTo>
                        <a:pt x="20925" y="22032"/>
                      </a:lnTo>
                      <a:lnTo>
                        <a:pt x="8791" y="22032"/>
                      </a:lnTo>
                      <a:lnTo>
                        <a:pt x="7065" y="21830"/>
                      </a:lnTo>
                      <a:lnTo>
                        <a:pt x="5393" y="21156"/>
                      </a:lnTo>
                      <a:lnTo>
                        <a:pt x="3937" y="20145"/>
                      </a:lnTo>
                      <a:lnTo>
                        <a:pt x="2588" y="18865"/>
                      </a:lnTo>
                      <a:lnTo>
                        <a:pt x="1456" y="17181"/>
                      </a:lnTo>
                      <a:lnTo>
                        <a:pt x="701" y="15294"/>
                      </a:lnTo>
                      <a:lnTo>
                        <a:pt x="215" y="13206"/>
                      </a:lnTo>
                      <a:lnTo>
                        <a:pt x="0" y="10982"/>
                      </a:lnTo>
                      <a:lnTo>
                        <a:pt x="215" y="8826"/>
                      </a:lnTo>
                      <a:lnTo>
                        <a:pt x="701" y="6737"/>
                      </a:lnTo>
                      <a:lnTo>
                        <a:pt x="1456" y="4851"/>
                      </a:lnTo>
                      <a:lnTo>
                        <a:pt x="2588" y="3166"/>
                      </a:lnTo>
                      <a:lnTo>
                        <a:pt x="3937" y="1886"/>
                      </a:lnTo>
                      <a:lnTo>
                        <a:pt x="5393" y="875"/>
                      </a:lnTo>
                      <a:lnTo>
                        <a:pt x="7065" y="202"/>
                      </a:lnTo>
                      <a:lnTo>
                        <a:pt x="8791"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6" name="Shape 826"/>
                <p:cNvSpPr/>
                <p:nvPr/>
              </p:nvSpPr>
              <p:spPr>
                <a:xfrm>
                  <a:off x="-179" y="1525"/>
                  <a:ext cx="306" cy="242"/>
                </a:xfrm>
                <a:custGeom>
                  <a:avLst/>
                  <a:gdLst/>
                  <a:ahLst/>
                  <a:cxnLst/>
                  <a:rect l="0" t="0" r="0" b="0"/>
                  <a:pathLst>
                    <a:path w="120000" h="120000" extrusionOk="0">
                      <a:moveTo>
                        <a:pt x="67137" y="37220"/>
                      </a:moveTo>
                      <a:lnTo>
                        <a:pt x="64627" y="44565"/>
                      </a:lnTo>
                      <a:lnTo>
                        <a:pt x="70274" y="47741"/>
                      </a:lnTo>
                      <a:lnTo>
                        <a:pt x="70588" y="45260"/>
                      </a:lnTo>
                      <a:lnTo>
                        <a:pt x="70274" y="43076"/>
                      </a:lnTo>
                      <a:lnTo>
                        <a:pt x="69647" y="40794"/>
                      </a:lnTo>
                      <a:lnTo>
                        <a:pt x="68627" y="38908"/>
                      </a:lnTo>
                      <a:lnTo>
                        <a:pt x="67137" y="37220"/>
                      </a:lnTo>
                      <a:close/>
                      <a:moveTo>
                        <a:pt x="90274" y="29181"/>
                      </a:moveTo>
                      <a:lnTo>
                        <a:pt x="88313" y="29478"/>
                      </a:lnTo>
                      <a:lnTo>
                        <a:pt x="86352" y="30173"/>
                      </a:lnTo>
                      <a:lnTo>
                        <a:pt x="84627" y="31265"/>
                      </a:lnTo>
                      <a:lnTo>
                        <a:pt x="83137" y="32754"/>
                      </a:lnTo>
                      <a:lnTo>
                        <a:pt x="81725" y="34739"/>
                      </a:lnTo>
                      <a:lnTo>
                        <a:pt x="80705" y="37022"/>
                      </a:lnTo>
                      <a:lnTo>
                        <a:pt x="80000" y="39503"/>
                      </a:lnTo>
                      <a:lnTo>
                        <a:pt x="79843" y="42084"/>
                      </a:lnTo>
                      <a:lnTo>
                        <a:pt x="80000" y="44565"/>
                      </a:lnTo>
                      <a:lnTo>
                        <a:pt x="80470" y="47047"/>
                      </a:lnTo>
                      <a:lnTo>
                        <a:pt x="81411" y="49330"/>
                      </a:lnTo>
                      <a:lnTo>
                        <a:pt x="82666" y="51215"/>
                      </a:lnTo>
                      <a:lnTo>
                        <a:pt x="84156" y="53002"/>
                      </a:lnTo>
                      <a:lnTo>
                        <a:pt x="86039" y="54292"/>
                      </a:lnTo>
                      <a:lnTo>
                        <a:pt x="88156" y="55086"/>
                      </a:lnTo>
                      <a:lnTo>
                        <a:pt x="90274" y="55384"/>
                      </a:lnTo>
                      <a:lnTo>
                        <a:pt x="92470" y="54987"/>
                      </a:lnTo>
                      <a:lnTo>
                        <a:pt x="94431" y="54193"/>
                      </a:lnTo>
                      <a:lnTo>
                        <a:pt x="96313" y="52704"/>
                      </a:lnTo>
                      <a:lnTo>
                        <a:pt x="97882" y="50818"/>
                      </a:lnTo>
                      <a:lnTo>
                        <a:pt x="100392" y="40794"/>
                      </a:lnTo>
                      <a:lnTo>
                        <a:pt x="99921" y="38213"/>
                      </a:lnTo>
                      <a:lnTo>
                        <a:pt x="99058" y="35732"/>
                      </a:lnTo>
                      <a:lnTo>
                        <a:pt x="97803" y="33548"/>
                      </a:lnTo>
                      <a:lnTo>
                        <a:pt x="96156" y="31662"/>
                      </a:lnTo>
                      <a:lnTo>
                        <a:pt x="94352" y="30272"/>
                      </a:lnTo>
                      <a:lnTo>
                        <a:pt x="92313" y="29578"/>
                      </a:lnTo>
                      <a:lnTo>
                        <a:pt x="90274" y="29181"/>
                      </a:lnTo>
                      <a:close/>
                      <a:moveTo>
                        <a:pt x="74196" y="16873"/>
                      </a:moveTo>
                      <a:lnTo>
                        <a:pt x="71686" y="24119"/>
                      </a:lnTo>
                      <a:lnTo>
                        <a:pt x="73568" y="24516"/>
                      </a:lnTo>
                      <a:lnTo>
                        <a:pt x="75450" y="24119"/>
                      </a:lnTo>
                      <a:lnTo>
                        <a:pt x="77254" y="23325"/>
                      </a:lnTo>
                      <a:lnTo>
                        <a:pt x="78745" y="22034"/>
                      </a:lnTo>
                      <a:lnTo>
                        <a:pt x="79921" y="20148"/>
                      </a:lnTo>
                      <a:lnTo>
                        <a:pt x="74196" y="16873"/>
                      </a:lnTo>
                      <a:close/>
                      <a:moveTo>
                        <a:pt x="114588" y="0"/>
                      </a:moveTo>
                      <a:lnTo>
                        <a:pt x="116078" y="397"/>
                      </a:lnTo>
                      <a:lnTo>
                        <a:pt x="117490" y="1191"/>
                      </a:lnTo>
                      <a:lnTo>
                        <a:pt x="118588" y="2382"/>
                      </a:lnTo>
                      <a:lnTo>
                        <a:pt x="119372" y="3771"/>
                      </a:lnTo>
                      <a:lnTo>
                        <a:pt x="119921" y="5459"/>
                      </a:lnTo>
                      <a:lnTo>
                        <a:pt x="120000" y="7344"/>
                      </a:lnTo>
                      <a:lnTo>
                        <a:pt x="119843" y="9230"/>
                      </a:lnTo>
                      <a:lnTo>
                        <a:pt x="93725" y="115037"/>
                      </a:lnTo>
                      <a:lnTo>
                        <a:pt x="93176" y="116724"/>
                      </a:lnTo>
                      <a:lnTo>
                        <a:pt x="92235" y="118014"/>
                      </a:lnTo>
                      <a:lnTo>
                        <a:pt x="91137" y="119106"/>
                      </a:lnTo>
                      <a:lnTo>
                        <a:pt x="89803" y="119801"/>
                      </a:lnTo>
                      <a:lnTo>
                        <a:pt x="88392" y="120000"/>
                      </a:lnTo>
                      <a:lnTo>
                        <a:pt x="5568" y="120000"/>
                      </a:lnTo>
                      <a:lnTo>
                        <a:pt x="3843" y="119702"/>
                      </a:lnTo>
                      <a:lnTo>
                        <a:pt x="2196" y="118610"/>
                      </a:lnTo>
                      <a:lnTo>
                        <a:pt x="1019" y="117220"/>
                      </a:lnTo>
                      <a:lnTo>
                        <a:pt x="235" y="115136"/>
                      </a:lnTo>
                      <a:lnTo>
                        <a:pt x="0" y="112952"/>
                      </a:lnTo>
                      <a:lnTo>
                        <a:pt x="235" y="110669"/>
                      </a:lnTo>
                      <a:lnTo>
                        <a:pt x="1019" y="108784"/>
                      </a:lnTo>
                      <a:lnTo>
                        <a:pt x="2196" y="107295"/>
                      </a:lnTo>
                      <a:lnTo>
                        <a:pt x="3843" y="106302"/>
                      </a:lnTo>
                      <a:lnTo>
                        <a:pt x="5568" y="105905"/>
                      </a:lnTo>
                      <a:lnTo>
                        <a:pt x="84313" y="105905"/>
                      </a:lnTo>
                      <a:lnTo>
                        <a:pt x="94509" y="64516"/>
                      </a:lnTo>
                      <a:lnTo>
                        <a:pt x="61411" y="46153"/>
                      </a:lnTo>
                      <a:lnTo>
                        <a:pt x="72941" y="12903"/>
                      </a:lnTo>
                      <a:lnTo>
                        <a:pt x="103058" y="29578"/>
                      </a:lnTo>
                      <a:lnTo>
                        <a:pt x="109176" y="4962"/>
                      </a:lnTo>
                      <a:lnTo>
                        <a:pt x="109725" y="3275"/>
                      </a:lnTo>
                      <a:lnTo>
                        <a:pt x="110666" y="1885"/>
                      </a:lnTo>
                      <a:lnTo>
                        <a:pt x="111843" y="794"/>
                      </a:lnTo>
                      <a:lnTo>
                        <a:pt x="113176" y="198"/>
                      </a:lnTo>
                      <a:lnTo>
                        <a:pt x="114588"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7" name="Shape 827"/>
                <p:cNvSpPr/>
                <p:nvPr/>
              </p:nvSpPr>
              <p:spPr>
                <a:xfrm>
                  <a:off x="35" y="1591"/>
                  <a:ext cx="32" cy="38"/>
                </a:xfrm>
                <a:custGeom>
                  <a:avLst/>
                  <a:gdLst/>
                  <a:ahLst/>
                  <a:cxnLst/>
                  <a:rect l="0" t="0" r="0" b="0"/>
                  <a:pathLst>
                    <a:path w="120000" h="120000" extrusionOk="0">
                      <a:moveTo>
                        <a:pt x="61886" y="72500"/>
                      </a:moveTo>
                      <a:lnTo>
                        <a:pt x="53584" y="89375"/>
                      </a:lnTo>
                      <a:lnTo>
                        <a:pt x="56603" y="89375"/>
                      </a:lnTo>
                      <a:lnTo>
                        <a:pt x="59622" y="89375"/>
                      </a:lnTo>
                      <a:lnTo>
                        <a:pt x="61886" y="88750"/>
                      </a:lnTo>
                      <a:lnTo>
                        <a:pt x="64150" y="88125"/>
                      </a:lnTo>
                      <a:lnTo>
                        <a:pt x="64905" y="86875"/>
                      </a:lnTo>
                      <a:lnTo>
                        <a:pt x="65660" y="86250"/>
                      </a:lnTo>
                      <a:lnTo>
                        <a:pt x="66415" y="85625"/>
                      </a:lnTo>
                      <a:lnTo>
                        <a:pt x="67924" y="85000"/>
                      </a:lnTo>
                      <a:lnTo>
                        <a:pt x="67924" y="82500"/>
                      </a:lnTo>
                      <a:lnTo>
                        <a:pt x="67924" y="80625"/>
                      </a:lnTo>
                      <a:lnTo>
                        <a:pt x="67924" y="78750"/>
                      </a:lnTo>
                      <a:lnTo>
                        <a:pt x="65660" y="76875"/>
                      </a:lnTo>
                      <a:lnTo>
                        <a:pt x="64150" y="74375"/>
                      </a:lnTo>
                      <a:lnTo>
                        <a:pt x="61886" y="72500"/>
                      </a:lnTo>
                      <a:close/>
                      <a:moveTo>
                        <a:pt x="64905" y="27500"/>
                      </a:moveTo>
                      <a:lnTo>
                        <a:pt x="61886" y="27500"/>
                      </a:lnTo>
                      <a:lnTo>
                        <a:pt x="60377" y="27500"/>
                      </a:lnTo>
                      <a:lnTo>
                        <a:pt x="58113" y="28750"/>
                      </a:lnTo>
                      <a:lnTo>
                        <a:pt x="55849" y="30000"/>
                      </a:lnTo>
                      <a:lnTo>
                        <a:pt x="55094" y="31875"/>
                      </a:lnTo>
                      <a:lnTo>
                        <a:pt x="54339" y="33750"/>
                      </a:lnTo>
                      <a:lnTo>
                        <a:pt x="54339" y="35625"/>
                      </a:lnTo>
                      <a:lnTo>
                        <a:pt x="54339" y="38125"/>
                      </a:lnTo>
                      <a:lnTo>
                        <a:pt x="55849" y="39375"/>
                      </a:lnTo>
                      <a:lnTo>
                        <a:pt x="56603" y="41875"/>
                      </a:lnTo>
                      <a:lnTo>
                        <a:pt x="59622" y="43750"/>
                      </a:lnTo>
                      <a:lnTo>
                        <a:pt x="67924" y="27500"/>
                      </a:lnTo>
                      <a:lnTo>
                        <a:pt x="64905" y="27500"/>
                      </a:lnTo>
                      <a:close/>
                      <a:moveTo>
                        <a:pt x="83018" y="0"/>
                      </a:moveTo>
                      <a:lnTo>
                        <a:pt x="97358" y="6250"/>
                      </a:lnTo>
                      <a:lnTo>
                        <a:pt x="91320" y="16250"/>
                      </a:lnTo>
                      <a:lnTo>
                        <a:pt x="105660" y="23750"/>
                      </a:lnTo>
                      <a:lnTo>
                        <a:pt x="117735" y="32500"/>
                      </a:lnTo>
                      <a:lnTo>
                        <a:pt x="120000" y="34375"/>
                      </a:lnTo>
                      <a:lnTo>
                        <a:pt x="104150" y="46875"/>
                      </a:lnTo>
                      <a:lnTo>
                        <a:pt x="102641" y="45625"/>
                      </a:lnTo>
                      <a:lnTo>
                        <a:pt x="92830" y="38125"/>
                      </a:lnTo>
                      <a:lnTo>
                        <a:pt x="83018" y="32500"/>
                      </a:lnTo>
                      <a:lnTo>
                        <a:pt x="72452" y="53750"/>
                      </a:lnTo>
                      <a:lnTo>
                        <a:pt x="75471" y="56875"/>
                      </a:lnTo>
                      <a:lnTo>
                        <a:pt x="83018" y="63750"/>
                      </a:lnTo>
                      <a:lnTo>
                        <a:pt x="88301" y="70000"/>
                      </a:lnTo>
                      <a:lnTo>
                        <a:pt x="92075" y="75000"/>
                      </a:lnTo>
                      <a:lnTo>
                        <a:pt x="92830" y="83125"/>
                      </a:lnTo>
                      <a:lnTo>
                        <a:pt x="89811" y="92500"/>
                      </a:lnTo>
                      <a:lnTo>
                        <a:pt x="86792" y="98125"/>
                      </a:lnTo>
                      <a:lnTo>
                        <a:pt x="80000" y="102500"/>
                      </a:lnTo>
                      <a:lnTo>
                        <a:pt x="72452" y="105625"/>
                      </a:lnTo>
                      <a:lnTo>
                        <a:pt x="59622" y="107500"/>
                      </a:lnTo>
                      <a:lnTo>
                        <a:pt x="44528" y="105000"/>
                      </a:lnTo>
                      <a:lnTo>
                        <a:pt x="36981" y="120000"/>
                      </a:lnTo>
                      <a:lnTo>
                        <a:pt x="21886" y="113750"/>
                      </a:lnTo>
                      <a:lnTo>
                        <a:pt x="30188" y="100625"/>
                      </a:lnTo>
                      <a:lnTo>
                        <a:pt x="12830" y="92500"/>
                      </a:lnTo>
                      <a:lnTo>
                        <a:pt x="1509" y="83125"/>
                      </a:lnTo>
                      <a:lnTo>
                        <a:pt x="0" y="82500"/>
                      </a:lnTo>
                      <a:lnTo>
                        <a:pt x="9056" y="65000"/>
                      </a:lnTo>
                      <a:lnTo>
                        <a:pt x="12075" y="66875"/>
                      </a:lnTo>
                      <a:lnTo>
                        <a:pt x="17358" y="72500"/>
                      </a:lnTo>
                      <a:lnTo>
                        <a:pt x="24150" y="77500"/>
                      </a:lnTo>
                      <a:lnTo>
                        <a:pt x="31698" y="81250"/>
                      </a:lnTo>
                      <a:lnTo>
                        <a:pt x="37735" y="85000"/>
                      </a:lnTo>
                      <a:lnTo>
                        <a:pt x="49811" y="62500"/>
                      </a:lnTo>
                      <a:lnTo>
                        <a:pt x="45283" y="58750"/>
                      </a:lnTo>
                      <a:lnTo>
                        <a:pt x="36226" y="50000"/>
                      </a:lnTo>
                      <a:lnTo>
                        <a:pt x="30943" y="41875"/>
                      </a:lnTo>
                      <a:lnTo>
                        <a:pt x="28679" y="32500"/>
                      </a:lnTo>
                      <a:lnTo>
                        <a:pt x="32452" y="23750"/>
                      </a:lnTo>
                      <a:lnTo>
                        <a:pt x="36226" y="18125"/>
                      </a:lnTo>
                      <a:lnTo>
                        <a:pt x="42264" y="13125"/>
                      </a:lnTo>
                      <a:lnTo>
                        <a:pt x="50566" y="10625"/>
                      </a:lnTo>
                      <a:lnTo>
                        <a:pt x="61886" y="9375"/>
                      </a:lnTo>
                      <a:lnTo>
                        <a:pt x="76981" y="11875"/>
                      </a:lnTo>
                      <a:lnTo>
                        <a:pt x="83018"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8" name="Shape 828"/>
                <p:cNvSpPr/>
                <p:nvPr/>
              </p:nvSpPr>
              <p:spPr>
                <a:xfrm>
                  <a:off x="-75" y="1466"/>
                  <a:ext cx="164" cy="87"/>
                </a:xfrm>
                <a:custGeom>
                  <a:avLst/>
                  <a:gdLst/>
                  <a:ahLst/>
                  <a:cxnLst/>
                  <a:rect l="0" t="0" r="0" b="0"/>
                  <a:pathLst>
                    <a:path w="120000" h="120000" extrusionOk="0">
                      <a:moveTo>
                        <a:pt x="101268" y="91666"/>
                      </a:moveTo>
                      <a:lnTo>
                        <a:pt x="97024" y="91944"/>
                      </a:lnTo>
                      <a:lnTo>
                        <a:pt x="93219" y="93888"/>
                      </a:lnTo>
                      <a:lnTo>
                        <a:pt x="89707" y="97222"/>
                      </a:lnTo>
                      <a:lnTo>
                        <a:pt x="86634" y="101388"/>
                      </a:lnTo>
                      <a:lnTo>
                        <a:pt x="84292" y="107222"/>
                      </a:lnTo>
                      <a:lnTo>
                        <a:pt x="96731" y="110833"/>
                      </a:lnTo>
                      <a:lnTo>
                        <a:pt x="101268" y="91666"/>
                      </a:lnTo>
                      <a:close/>
                      <a:moveTo>
                        <a:pt x="10975" y="63888"/>
                      </a:moveTo>
                      <a:lnTo>
                        <a:pt x="6439" y="83055"/>
                      </a:lnTo>
                      <a:lnTo>
                        <a:pt x="19024" y="86944"/>
                      </a:lnTo>
                      <a:lnTo>
                        <a:pt x="19170" y="81944"/>
                      </a:lnTo>
                      <a:lnTo>
                        <a:pt x="18878" y="76944"/>
                      </a:lnTo>
                      <a:lnTo>
                        <a:pt x="17560" y="72777"/>
                      </a:lnTo>
                      <a:lnTo>
                        <a:pt x="15951" y="69166"/>
                      </a:lnTo>
                      <a:lnTo>
                        <a:pt x="13756" y="65833"/>
                      </a:lnTo>
                      <a:lnTo>
                        <a:pt x="10975" y="63888"/>
                      </a:lnTo>
                      <a:close/>
                      <a:moveTo>
                        <a:pt x="101121" y="33055"/>
                      </a:moveTo>
                      <a:lnTo>
                        <a:pt x="100829" y="38055"/>
                      </a:lnTo>
                      <a:lnTo>
                        <a:pt x="101268" y="43055"/>
                      </a:lnTo>
                      <a:lnTo>
                        <a:pt x="102292" y="47222"/>
                      </a:lnTo>
                      <a:lnTo>
                        <a:pt x="104048" y="50833"/>
                      </a:lnTo>
                      <a:lnTo>
                        <a:pt x="106243" y="53888"/>
                      </a:lnTo>
                      <a:lnTo>
                        <a:pt x="109024" y="56111"/>
                      </a:lnTo>
                      <a:lnTo>
                        <a:pt x="113560" y="36944"/>
                      </a:lnTo>
                      <a:lnTo>
                        <a:pt x="101121" y="33055"/>
                      </a:lnTo>
                      <a:close/>
                      <a:moveTo>
                        <a:pt x="62926" y="27500"/>
                      </a:moveTo>
                      <a:lnTo>
                        <a:pt x="58682" y="28055"/>
                      </a:lnTo>
                      <a:lnTo>
                        <a:pt x="54585" y="29722"/>
                      </a:lnTo>
                      <a:lnTo>
                        <a:pt x="50487" y="32777"/>
                      </a:lnTo>
                      <a:lnTo>
                        <a:pt x="46975" y="36666"/>
                      </a:lnTo>
                      <a:lnTo>
                        <a:pt x="43902" y="41666"/>
                      </a:lnTo>
                      <a:lnTo>
                        <a:pt x="41268" y="47222"/>
                      </a:lnTo>
                      <a:lnTo>
                        <a:pt x="39365" y="53611"/>
                      </a:lnTo>
                      <a:lnTo>
                        <a:pt x="38487" y="60277"/>
                      </a:lnTo>
                      <a:lnTo>
                        <a:pt x="38341" y="66388"/>
                      </a:lnTo>
                      <a:lnTo>
                        <a:pt x="38780" y="72777"/>
                      </a:lnTo>
                      <a:lnTo>
                        <a:pt x="40390" y="78055"/>
                      </a:lnTo>
                      <a:lnTo>
                        <a:pt x="42585" y="83055"/>
                      </a:lnTo>
                      <a:lnTo>
                        <a:pt x="45365" y="86944"/>
                      </a:lnTo>
                      <a:lnTo>
                        <a:pt x="48731" y="90000"/>
                      </a:lnTo>
                      <a:lnTo>
                        <a:pt x="52829" y="91944"/>
                      </a:lnTo>
                      <a:lnTo>
                        <a:pt x="57219" y="92500"/>
                      </a:lnTo>
                      <a:lnTo>
                        <a:pt x="61317" y="91944"/>
                      </a:lnTo>
                      <a:lnTo>
                        <a:pt x="65560" y="90000"/>
                      </a:lnTo>
                      <a:lnTo>
                        <a:pt x="69512" y="86944"/>
                      </a:lnTo>
                      <a:lnTo>
                        <a:pt x="73024" y="83055"/>
                      </a:lnTo>
                      <a:lnTo>
                        <a:pt x="76097" y="78333"/>
                      </a:lnTo>
                      <a:lnTo>
                        <a:pt x="78731" y="72777"/>
                      </a:lnTo>
                      <a:lnTo>
                        <a:pt x="80487" y="66111"/>
                      </a:lnTo>
                      <a:lnTo>
                        <a:pt x="81512" y="59722"/>
                      </a:lnTo>
                      <a:lnTo>
                        <a:pt x="81658" y="53333"/>
                      </a:lnTo>
                      <a:lnTo>
                        <a:pt x="81073" y="47222"/>
                      </a:lnTo>
                      <a:lnTo>
                        <a:pt x="79609" y="41944"/>
                      </a:lnTo>
                      <a:lnTo>
                        <a:pt x="77560" y="36944"/>
                      </a:lnTo>
                      <a:lnTo>
                        <a:pt x="74780" y="33055"/>
                      </a:lnTo>
                      <a:lnTo>
                        <a:pt x="71268" y="30000"/>
                      </a:lnTo>
                      <a:lnTo>
                        <a:pt x="67317" y="28055"/>
                      </a:lnTo>
                      <a:lnTo>
                        <a:pt x="62926" y="27500"/>
                      </a:lnTo>
                      <a:close/>
                      <a:moveTo>
                        <a:pt x="23121" y="8888"/>
                      </a:moveTo>
                      <a:lnTo>
                        <a:pt x="18878" y="28333"/>
                      </a:lnTo>
                      <a:lnTo>
                        <a:pt x="22829" y="28055"/>
                      </a:lnTo>
                      <a:lnTo>
                        <a:pt x="26780" y="26111"/>
                      </a:lnTo>
                      <a:lnTo>
                        <a:pt x="30292" y="22777"/>
                      </a:lnTo>
                      <a:lnTo>
                        <a:pt x="33512" y="18055"/>
                      </a:lnTo>
                      <a:lnTo>
                        <a:pt x="35707" y="12777"/>
                      </a:lnTo>
                      <a:lnTo>
                        <a:pt x="23121" y="8888"/>
                      </a:lnTo>
                      <a:close/>
                      <a:moveTo>
                        <a:pt x="20048" y="0"/>
                      </a:moveTo>
                      <a:lnTo>
                        <a:pt x="120000" y="30833"/>
                      </a:lnTo>
                      <a:lnTo>
                        <a:pt x="99804" y="120000"/>
                      </a:lnTo>
                      <a:lnTo>
                        <a:pt x="0" y="89166"/>
                      </a:lnTo>
                      <a:lnTo>
                        <a:pt x="20048"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29" name="Shape 829"/>
                <p:cNvSpPr/>
                <p:nvPr/>
              </p:nvSpPr>
              <p:spPr>
                <a:xfrm>
                  <a:off x="-11" y="1492"/>
                  <a:ext cx="35" cy="35"/>
                </a:xfrm>
                <a:custGeom>
                  <a:avLst/>
                  <a:gdLst/>
                  <a:ahLst/>
                  <a:cxnLst/>
                  <a:rect l="0" t="0" r="0" b="0"/>
                  <a:pathLst>
                    <a:path w="120000" h="120000" extrusionOk="0">
                      <a:moveTo>
                        <a:pt x="63157" y="70786"/>
                      </a:moveTo>
                      <a:lnTo>
                        <a:pt x="56140" y="88314"/>
                      </a:lnTo>
                      <a:lnTo>
                        <a:pt x="63157" y="87640"/>
                      </a:lnTo>
                      <a:lnTo>
                        <a:pt x="67368" y="86292"/>
                      </a:lnTo>
                      <a:lnTo>
                        <a:pt x="69473" y="83595"/>
                      </a:lnTo>
                      <a:lnTo>
                        <a:pt x="70877" y="82247"/>
                      </a:lnTo>
                      <a:lnTo>
                        <a:pt x="70877" y="79550"/>
                      </a:lnTo>
                      <a:lnTo>
                        <a:pt x="70877" y="78202"/>
                      </a:lnTo>
                      <a:lnTo>
                        <a:pt x="70175" y="76179"/>
                      </a:lnTo>
                      <a:lnTo>
                        <a:pt x="68771" y="74831"/>
                      </a:lnTo>
                      <a:lnTo>
                        <a:pt x="66666" y="73483"/>
                      </a:lnTo>
                      <a:lnTo>
                        <a:pt x="63157" y="70786"/>
                      </a:lnTo>
                      <a:close/>
                      <a:moveTo>
                        <a:pt x="65964" y="28314"/>
                      </a:moveTo>
                      <a:lnTo>
                        <a:pt x="61754" y="28314"/>
                      </a:lnTo>
                      <a:lnTo>
                        <a:pt x="57543" y="29662"/>
                      </a:lnTo>
                      <a:lnTo>
                        <a:pt x="56140" y="30337"/>
                      </a:lnTo>
                      <a:lnTo>
                        <a:pt x="54035" y="32359"/>
                      </a:lnTo>
                      <a:lnTo>
                        <a:pt x="52631" y="33707"/>
                      </a:lnTo>
                      <a:lnTo>
                        <a:pt x="51929" y="36404"/>
                      </a:lnTo>
                      <a:lnTo>
                        <a:pt x="51929" y="37752"/>
                      </a:lnTo>
                      <a:lnTo>
                        <a:pt x="52631" y="40449"/>
                      </a:lnTo>
                      <a:lnTo>
                        <a:pt x="54035" y="41797"/>
                      </a:lnTo>
                      <a:lnTo>
                        <a:pt x="56140" y="43820"/>
                      </a:lnTo>
                      <a:lnTo>
                        <a:pt x="58245" y="45168"/>
                      </a:lnTo>
                      <a:lnTo>
                        <a:pt x="65964" y="28314"/>
                      </a:lnTo>
                      <a:close/>
                      <a:moveTo>
                        <a:pt x="78596" y="0"/>
                      </a:moveTo>
                      <a:lnTo>
                        <a:pt x="94035" y="2696"/>
                      </a:lnTo>
                      <a:lnTo>
                        <a:pt x="89122" y="13483"/>
                      </a:lnTo>
                      <a:lnTo>
                        <a:pt x="105263" y="17528"/>
                      </a:lnTo>
                      <a:lnTo>
                        <a:pt x="118596" y="24269"/>
                      </a:lnTo>
                      <a:lnTo>
                        <a:pt x="120000" y="24943"/>
                      </a:lnTo>
                      <a:lnTo>
                        <a:pt x="105964" y="39775"/>
                      </a:lnTo>
                      <a:lnTo>
                        <a:pt x="104561" y="38426"/>
                      </a:lnTo>
                      <a:lnTo>
                        <a:pt x="93333" y="33707"/>
                      </a:lnTo>
                      <a:lnTo>
                        <a:pt x="82105" y="29662"/>
                      </a:lnTo>
                      <a:lnTo>
                        <a:pt x="72280" y="52584"/>
                      </a:lnTo>
                      <a:lnTo>
                        <a:pt x="76491" y="53932"/>
                      </a:lnTo>
                      <a:lnTo>
                        <a:pt x="88421" y="62022"/>
                      </a:lnTo>
                      <a:lnTo>
                        <a:pt x="95438" y="69438"/>
                      </a:lnTo>
                      <a:lnTo>
                        <a:pt x="97543" y="76179"/>
                      </a:lnTo>
                      <a:lnTo>
                        <a:pt x="96140" y="84269"/>
                      </a:lnTo>
                      <a:lnTo>
                        <a:pt x="91929" y="91011"/>
                      </a:lnTo>
                      <a:lnTo>
                        <a:pt x="86315" y="96404"/>
                      </a:lnTo>
                      <a:lnTo>
                        <a:pt x="78596" y="100449"/>
                      </a:lnTo>
                      <a:lnTo>
                        <a:pt x="65263" y="104494"/>
                      </a:lnTo>
                      <a:lnTo>
                        <a:pt x="48421" y="104494"/>
                      </a:lnTo>
                      <a:lnTo>
                        <a:pt x="41403" y="120000"/>
                      </a:lnTo>
                      <a:lnTo>
                        <a:pt x="25964" y="117303"/>
                      </a:lnTo>
                      <a:lnTo>
                        <a:pt x="32280" y="103146"/>
                      </a:lnTo>
                      <a:lnTo>
                        <a:pt x="14736" y="98426"/>
                      </a:lnTo>
                      <a:lnTo>
                        <a:pt x="701" y="92359"/>
                      </a:lnTo>
                      <a:lnTo>
                        <a:pt x="0" y="91685"/>
                      </a:lnTo>
                      <a:lnTo>
                        <a:pt x="8421" y="73483"/>
                      </a:lnTo>
                      <a:lnTo>
                        <a:pt x="10526" y="74831"/>
                      </a:lnTo>
                      <a:lnTo>
                        <a:pt x="17543" y="78876"/>
                      </a:lnTo>
                      <a:lnTo>
                        <a:pt x="25964" y="82921"/>
                      </a:lnTo>
                      <a:lnTo>
                        <a:pt x="32280" y="84943"/>
                      </a:lnTo>
                      <a:lnTo>
                        <a:pt x="40000" y="86966"/>
                      </a:lnTo>
                      <a:lnTo>
                        <a:pt x="49824" y="64719"/>
                      </a:lnTo>
                      <a:lnTo>
                        <a:pt x="44912" y="61348"/>
                      </a:lnTo>
                      <a:lnTo>
                        <a:pt x="34385" y="54606"/>
                      </a:lnTo>
                      <a:lnTo>
                        <a:pt x="28070" y="47191"/>
                      </a:lnTo>
                      <a:lnTo>
                        <a:pt x="25964" y="39775"/>
                      </a:lnTo>
                      <a:lnTo>
                        <a:pt x="28070" y="30337"/>
                      </a:lnTo>
                      <a:lnTo>
                        <a:pt x="31578" y="24269"/>
                      </a:lnTo>
                      <a:lnTo>
                        <a:pt x="37192" y="19550"/>
                      </a:lnTo>
                      <a:lnTo>
                        <a:pt x="45614" y="15505"/>
                      </a:lnTo>
                      <a:lnTo>
                        <a:pt x="58245" y="12134"/>
                      </a:lnTo>
                      <a:lnTo>
                        <a:pt x="73684" y="11460"/>
                      </a:lnTo>
                      <a:lnTo>
                        <a:pt x="78596"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30" name="Shape 830"/>
                <p:cNvSpPr/>
                <p:nvPr/>
              </p:nvSpPr>
              <p:spPr>
                <a:xfrm>
                  <a:off x="-186" y="1502"/>
                  <a:ext cx="146" cy="168"/>
                </a:xfrm>
                <a:custGeom>
                  <a:avLst/>
                  <a:gdLst/>
                  <a:ahLst/>
                  <a:cxnLst/>
                  <a:rect l="0" t="0" r="0" b="0"/>
                  <a:pathLst>
                    <a:path w="120000" h="120000" extrusionOk="0">
                      <a:moveTo>
                        <a:pt x="90904" y="99428"/>
                      </a:moveTo>
                      <a:lnTo>
                        <a:pt x="87780" y="99428"/>
                      </a:lnTo>
                      <a:lnTo>
                        <a:pt x="84821" y="100142"/>
                      </a:lnTo>
                      <a:lnTo>
                        <a:pt x="82356" y="101571"/>
                      </a:lnTo>
                      <a:lnTo>
                        <a:pt x="80054" y="103714"/>
                      </a:lnTo>
                      <a:lnTo>
                        <a:pt x="91890" y="112428"/>
                      </a:lnTo>
                      <a:lnTo>
                        <a:pt x="97479" y="101428"/>
                      </a:lnTo>
                      <a:lnTo>
                        <a:pt x="94191" y="100000"/>
                      </a:lnTo>
                      <a:lnTo>
                        <a:pt x="90904" y="99428"/>
                      </a:lnTo>
                      <a:close/>
                      <a:moveTo>
                        <a:pt x="101424" y="61857"/>
                      </a:moveTo>
                      <a:lnTo>
                        <a:pt x="100931" y="65714"/>
                      </a:lnTo>
                      <a:lnTo>
                        <a:pt x="101260" y="70000"/>
                      </a:lnTo>
                      <a:lnTo>
                        <a:pt x="102575" y="74000"/>
                      </a:lnTo>
                      <a:lnTo>
                        <a:pt x="104712" y="78000"/>
                      </a:lnTo>
                      <a:lnTo>
                        <a:pt x="107671" y="81428"/>
                      </a:lnTo>
                      <a:lnTo>
                        <a:pt x="113260" y="70428"/>
                      </a:lnTo>
                      <a:lnTo>
                        <a:pt x="101424" y="61857"/>
                      </a:lnTo>
                      <a:close/>
                      <a:moveTo>
                        <a:pt x="12657" y="38714"/>
                      </a:moveTo>
                      <a:lnTo>
                        <a:pt x="6904" y="49714"/>
                      </a:lnTo>
                      <a:lnTo>
                        <a:pt x="18575" y="58428"/>
                      </a:lnTo>
                      <a:lnTo>
                        <a:pt x="19232" y="54285"/>
                      </a:lnTo>
                      <a:lnTo>
                        <a:pt x="18904" y="50285"/>
                      </a:lnTo>
                      <a:lnTo>
                        <a:pt x="17753" y="46142"/>
                      </a:lnTo>
                      <a:lnTo>
                        <a:pt x="15452" y="42285"/>
                      </a:lnTo>
                      <a:lnTo>
                        <a:pt x="12657" y="38714"/>
                      </a:lnTo>
                      <a:close/>
                      <a:moveTo>
                        <a:pt x="54739" y="37000"/>
                      </a:moveTo>
                      <a:lnTo>
                        <a:pt x="51123" y="37428"/>
                      </a:lnTo>
                      <a:lnTo>
                        <a:pt x="48000" y="38714"/>
                      </a:lnTo>
                      <a:lnTo>
                        <a:pt x="45041" y="40428"/>
                      </a:lnTo>
                      <a:lnTo>
                        <a:pt x="42739" y="42714"/>
                      </a:lnTo>
                      <a:lnTo>
                        <a:pt x="40767" y="45857"/>
                      </a:lnTo>
                      <a:lnTo>
                        <a:pt x="39287" y="49714"/>
                      </a:lnTo>
                      <a:lnTo>
                        <a:pt x="38630" y="54000"/>
                      </a:lnTo>
                      <a:lnTo>
                        <a:pt x="38794" y="58428"/>
                      </a:lnTo>
                      <a:lnTo>
                        <a:pt x="39780" y="62857"/>
                      </a:lnTo>
                      <a:lnTo>
                        <a:pt x="41589" y="67142"/>
                      </a:lnTo>
                      <a:lnTo>
                        <a:pt x="44054" y="71142"/>
                      </a:lnTo>
                      <a:lnTo>
                        <a:pt x="47013" y="74857"/>
                      </a:lnTo>
                      <a:lnTo>
                        <a:pt x="50794" y="78142"/>
                      </a:lnTo>
                      <a:lnTo>
                        <a:pt x="54410" y="80571"/>
                      </a:lnTo>
                      <a:lnTo>
                        <a:pt x="58191" y="82000"/>
                      </a:lnTo>
                      <a:lnTo>
                        <a:pt x="61972" y="82857"/>
                      </a:lnTo>
                      <a:lnTo>
                        <a:pt x="65424" y="83142"/>
                      </a:lnTo>
                      <a:lnTo>
                        <a:pt x="69041" y="82714"/>
                      </a:lnTo>
                      <a:lnTo>
                        <a:pt x="72164" y="81571"/>
                      </a:lnTo>
                      <a:lnTo>
                        <a:pt x="74958" y="79857"/>
                      </a:lnTo>
                      <a:lnTo>
                        <a:pt x="77424" y="77285"/>
                      </a:lnTo>
                      <a:lnTo>
                        <a:pt x="79397" y="74428"/>
                      </a:lnTo>
                      <a:lnTo>
                        <a:pt x="80876" y="70285"/>
                      </a:lnTo>
                      <a:lnTo>
                        <a:pt x="81534" y="66285"/>
                      </a:lnTo>
                      <a:lnTo>
                        <a:pt x="81369" y="61857"/>
                      </a:lnTo>
                      <a:lnTo>
                        <a:pt x="80383" y="57428"/>
                      </a:lnTo>
                      <a:lnTo>
                        <a:pt x="78575" y="53000"/>
                      </a:lnTo>
                      <a:lnTo>
                        <a:pt x="76273" y="48857"/>
                      </a:lnTo>
                      <a:lnTo>
                        <a:pt x="73150" y="45142"/>
                      </a:lnTo>
                      <a:lnTo>
                        <a:pt x="69369" y="41857"/>
                      </a:lnTo>
                      <a:lnTo>
                        <a:pt x="65589" y="39714"/>
                      </a:lnTo>
                      <a:lnTo>
                        <a:pt x="61972" y="38142"/>
                      </a:lnTo>
                      <a:lnTo>
                        <a:pt x="58356" y="37142"/>
                      </a:lnTo>
                      <a:lnTo>
                        <a:pt x="54739" y="37000"/>
                      </a:lnTo>
                      <a:close/>
                      <a:moveTo>
                        <a:pt x="28273" y="7714"/>
                      </a:moveTo>
                      <a:lnTo>
                        <a:pt x="22684" y="18714"/>
                      </a:lnTo>
                      <a:lnTo>
                        <a:pt x="25972" y="20142"/>
                      </a:lnTo>
                      <a:lnTo>
                        <a:pt x="29260" y="20857"/>
                      </a:lnTo>
                      <a:lnTo>
                        <a:pt x="32383" y="20857"/>
                      </a:lnTo>
                      <a:lnTo>
                        <a:pt x="35342" y="20000"/>
                      </a:lnTo>
                      <a:lnTo>
                        <a:pt x="37808" y="18571"/>
                      </a:lnTo>
                      <a:lnTo>
                        <a:pt x="39945" y="16428"/>
                      </a:lnTo>
                      <a:lnTo>
                        <a:pt x="28273" y="7714"/>
                      </a:lnTo>
                      <a:close/>
                      <a:moveTo>
                        <a:pt x="25972" y="0"/>
                      </a:moveTo>
                      <a:lnTo>
                        <a:pt x="119999" y="69428"/>
                      </a:lnTo>
                      <a:lnTo>
                        <a:pt x="94191" y="120000"/>
                      </a:lnTo>
                      <a:lnTo>
                        <a:pt x="0" y="50571"/>
                      </a:lnTo>
                      <a:lnTo>
                        <a:pt x="25972"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831" name="Shape 831"/>
                <p:cNvSpPr/>
                <p:nvPr/>
              </p:nvSpPr>
              <p:spPr>
                <a:xfrm>
                  <a:off x="-129" y="1565"/>
                  <a:ext cx="32" cy="41"/>
                </a:xfrm>
                <a:custGeom>
                  <a:avLst/>
                  <a:gdLst/>
                  <a:ahLst/>
                  <a:cxnLst/>
                  <a:rect l="0" t="0" r="0" b="0"/>
                  <a:pathLst>
                    <a:path w="120000" h="120000" extrusionOk="0">
                      <a:moveTo>
                        <a:pt x="61132" y="74423"/>
                      </a:moveTo>
                      <a:lnTo>
                        <a:pt x="52075" y="90576"/>
                      </a:lnTo>
                      <a:lnTo>
                        <a:pt x="57358" y="92307"/>
                      </a:lnTo>
                      <a:lnTo>
                        <a:pt x="61132" y="92884"/>
                      </a:lnTo>
                      <a:lnTo>
                        <a:pt x="64150" y="91153"/>
                      </a:lnTo>
                      <a:lnTo>
                        <a:pt x="65660" y="90000"/>
                      </a:lnTo>
                      <a:lnTo>
                        <a:pt x="66415" y="89423"/>
                      </a:lnTo>
                      <a:lnTo>
                        <a:pt x="67169" y="87115"/>
                      </a:lnTo>
                      <a:lnTo>
                        <a:pt x="67169" y="84230"/>
                      </a:lnTo>
                      <a:lnTo>
                        <a:pt x="66415" y="82500"/>
                      </a:lnTo>
                      <a:lnTo>
                        <a:pt x="65660" y="80192"/>
                      </a:lnTo>
                      <a:lnTo>
                        <a:pt x="64150" y="77884"/>
                      </a:lnTo>
                      <a:lnTo>
                        <a:pt x="61132" y="74423"/>
                      </a:lnTo>
                      <a:close/>
                      <a:moveTo>
                        <a:pt x="61132" y="25384"/>
                      </a:moveTo>
                      <a:lnTo>
                        <a:pt x="59622" y="25384"/>
                      </a:lnTo>
                      <a:lnTo>
                        <a:pt x="57358" y="26538"/>
                      </a:lnTo>
                      <a:lnTo>
                        <a:pt x="56603" y="28269"/>
                      </a:lnTo>
                      <a:lnTo>
                        <a:pt x="55094" y="31730"/>
                      </a:lnTo>
                      <a:lnTo>
                        <a:pt x="55849" y="34615"/>
                      </a:lnTo>
                      <a:lnTo>
                        <a:pt x="56603" y="36923"/>
                      </a:lnTo>
                      <a:lnTo>
                        <a:pt x="57358" y="39230"/>
                      </a:lnTo>
                      <a:lnTo>
                        <a:pt x="60377" y="42692"/>
                      </a:lnTo>
                      <a:lnTo>
                        <a:pt x="69433" y="26538"/>
                      </a:lnTo>
                      <a:lnTo>
                        <a:pt x="66415" y="25961"/>
                      </a:lnTo>
                      <a:lnTo>
                        <a:pt x="64150" y="25384"/>
                      </a:lnTo>
                      <a:lnTo>
                        <a:pt x="61132" y="25384"/>
                      </a:lnTo>
                      <a:close/>
                      <a:moveTo>
                        <a:pt x="84528" y="0"/>
                      </a:moveTo>
                      <a:lnTo>
                        <a:pt x="98867" y="9807"/>
                      </a:lnTo>
                      <a:lnTo>
                        <a:pt x="92830" y="20192"/>
                      </a:lnTo>
                      <a:lnTo>
                        <a:pt x="107169" y="31730"/>
                      </a:lnTo>
                      <a:lnTo>
                        <a:pt x="118490" y="43846"/>
                      </a:lnTo>
                      <a:lnTo>
                        <a:pt x="120000" y="46153"/>
                      </a:lnTo>
                      <a:lnTo>
                        <a:pt x="104150" y="56538"/>
                      </a:lnTo>
                      <a:lnTo>
                        <a:pt x="102641" y="54230"/>
                      </a:lnTo>
                      <a:lnTo>
                        <a:pt x="93584" y="43846"/>
                      </a:lnTo>
                      <a:lnTo>
                        <a:pt x="83773" y="35769"/>
                      </a:lnTo>
                      <a:lnTo>
                        <a:pt x="71698" y="56538"/>
                      </a:lnTo>
                      <a:lnTo>
                        <a:pt x="75471" y="60576"/>
                      </a:lnTo>
                      <a:lnTo>
                        <a:pt x="83018" y="69807"/>
                      </a:lnTo>
                      <a:lnTo>
                        <a:pt x="88301" y="77884"/>
                      </a:lnTo>
                      <a:lnTo>
                        <a:pt x="90566" y="84230"/>
                      </a:lnTo>
                      <a:lnTo>
                        <a:pt x="92075" y="94038"/>
                      </a:lnTo>
                      <a:lnTo>
                        <a:pt x="89056" y="102115"/>
                      </a:lnTo>
                      <a:lnTo>
                        <a:pt x="84528" y="108461"/>
                      </a:lnTo>
                      <a:lnTo>
                        <a:pt x="78490" y="111923"/>
                      </a:lnTo>
                      <a:lnTo>
                        <a:pt x="70188" y="113653"/>
                      </a:lnTo>
                      <a:lnTo>
                        <a:pt x="61886" y="112500"/>
                      </a:lnTo>
                      <a:lnTo>
                        <a:pt x="52830" y="110769"/>
                      </a:lnTo>
                      <a:lnTo>
                        <a:pt x="43018" y="105576"/>
                      </a:lnTo>
                      <a:lnTo>
                        <a:pt x="35471" y="120000"/>
                      </a:lnTo>
                      <a:lnTo>
                        <a:pt x="21132" y="110769"/>
                      </a:lnTo>
                      <a:lnTo>
                        <a:pt x="28679" y="97500"/>
                      </a:lnTo>
                      <a:lnTo>
                        <a:pt x="12830" y="85384"/>
                      </a:lnTo>
                      <a:lnTo>
                        <a:pt x="754" y="72115"/>
                      </a:lnTo>
                      <a:lnTo>
                        <a:pt x="0" y="71538"/>
                      </a:lnTo>
                      <a:lnTo>
                        <a:pt x="9811" y="54230"/>
                      </a:lnTo>
                      <a:lnTo>
                        <a:pt x="12075" y="57115"/>
                      </a:lnTo>
                      <a:lnTo>
                        <a:pt x="24150" y="71538"/>
                      </a:lnTo>
                      <a:lnTo>
                        <a:pt x="31698" y="76730"/>
                      </a:lnTo>
                      <a:lnTo>
                        <a:pt x="36981" y="81923"/>
                      </a:lnTo>
                      <a:lnTo>
                        <a:pt x="49811" y="60576"/>
                      </a:lnTo>
                      <a:lnTo>
                        <a:pt x="45283" y="55384"/>
                      </a:lnTo>
                      <a:lnTo>
                        <a:pt x="36226" y="43846"/>
                      </a:lnTo>
                      <a:lnTo>
                        <a:pt x="31698" y="32884"/>
                      </a:lnTo>
                      <a:lnTo>
                        <a:pt x="30943" y="23076"/>
                      </a:lnTo>
                      <a:lnTo>
                        <a:pt x="33962" y="13846"/>
                      </a:lnTo>
                      <a:lnTo>
                        <a:pt x="38490" y="8076"/>
                      </a:lnTo>
                      <a:lnTo>
                        <a:pt x="44528" y="5192"/>
                      </a:lnTo>
                      <a:lnTo>
                        <a:pt x="52075" y="4038"/>
                      </a:lnTo>
                      <a:lnTo>
                        <a:pt x="64905" y="5192"/>
                      </a:lnTo>
                      <a:lnTo>
                        <a:pt x="78490" y="10961"/>
                      </a:lnTo>
                      <a:lnTo>
                        <a:pt x="84528" y="0"/>
                      </a:lnTo>
                      <a:close/>
                    </a:path>
                  </a:pathLst>
                </a:custGeom>
                <a:solidFill>
                  <a:schemeClr val="lt1"/>
                </a:solidFill>
                <a:ln>
                  <a:noFill/>
                </a:ln>
              </p:spPr>
              <p:txBody>
                <a:bodyPr wrap="square" lIns="91425" tIns="45700" rIns="91425" bIns="45700" anchor="t" anchorCtr="0">
                  <a:noAutofit/>
                </a:bodyPr>
                <a:lstStyle/>
                <a:p>
                  <a:pPr defTabSz="913545"/>
                  <a:endParaRPr sz="1400" kern="0">
                    <a:solidFill>
                      <a:srgbClr val="FFFFFF"/>
                    </a:solidFill>
                    <a:latin typeface="微軟正黑體" panose="020B0604030504040204" pitchFamily="34" charset="-120"/>
                    <a:ea typeface="微軟正黑體" panose="020B0604030504040204" pitchFamily="34" charset="-120"/>
                    <a:cs typeface="Arial"/>
                    <a:sym typeface="Arial"/>
                  </a:endParaRPr>
                </a:p>
              </p:txBody>
            </p:sp>
          </p:grpSp>
        </p:grpSp>
        <p:sp>
          <p:nvSpPr>
            <p:cNvPr id="832" name="Shape 832"/>
            <p:cNvSpPr/>
            <p:nvPr/>
          </p:nvSpPr>
          <p:spPr>
            <a:xfrm>
              <a:off x="6687668" y="4894326"/>
              <a:ext cx="1203747" cy="553997"/>
            </a:xfrm>
            <a:prstGeom prst="rect">
              <a:avLst/>
            </a:prstGeom>
            <a:noFill/>
            <a:ln>
              <a:noFill/>
            </a:ln>
          </p:spPr>
          <p:txBody>
            <a:bodyPr wrap="square" lIns="91425" tIns="45700" rIns="91425" bIns="45700" anchor="t" anchorCtr="0">
              <a:noAutofit/>
            </a:bodyPr>
            <a:lstStyle/>
            <a:p>
              <a:pPr defTabSz="913545">
                <a:lnSpc>
                  <a:spcPct val="150000"/>
                </a:lnSpc>
              </a:pPr>
              <a:r>
                <a:rPr lang="en-US" sz="1400" b="1" kern="0" dirty="0" err="1">
                  <a:solidFill>
                    <a:srgbClr val="FFFFFF"/>
                  </a:solidFill>
                  <a:latin typeface="微軟正黑體" panose="020B0604030504040204" pitchFamily="34" charset="-120"/>
                  <a:ea typeface="微軟正黑體" panose="020B0604030504040204" pitchFamily="34" charset="-120"/>
                  <a:cs typeface="Arial"/>
                  <a:sym typeface="Arial"/>
                </a:rPr>
                <a:t>現金回</a:t>
              </a:r>
              <a:r>
                <a:rPr lang="zh-TW" altLang="en-US" sz="1400" b="1" kern="0" dirty="0">
                  <a:solidFill>
                    <a:srgbClr val="FFFFFF"/>
                  </a:solidFill>
                  <a:latin typeface="微軟正黑體" panose="020B0604030504040204" pitchFamily="34" charset="-120"/>
                  <a:ea typeface="微軟正黑體" panose="020B0604030504040204" pitchFamily="34" charset="-120"/>
                  <a:cs typeface="Arial"/>
                  <a:sym typeface="Arial"/>
                </a:rPr>
                <a:t>贈</a:t>
              </a:r>
              <a:endParaRPr lang="en-US" sz="1400" b="1" kern="0" dirty="0">
                <a:solidFill>
                  <a:srgbClr val="FFFFFF"/>
                </a:solidFill>
                <a:latin typeface="微軟正黑體" panose="020B0604030504040204" pitchFamily="34" charset="-120"/>
                <a:ea typeface="微軟正黑體" panose="020B0604030504040204" pitchFamily="34" charset="-120"/>
                <a:cs typeface="Arial"/>
                <a:sym typeface="Arial"/>
              </a:endParaRPr>
            </a:p>
          </p:txBody>
        </p:sp>
      </p:grpSp>
      <p:pic>
        <p:nvPicPr>
          <p:cNvPr id="833" name="Shape 833"/>
          <p:cNvPicPr preferRelativeResize="0"/>
          <p:nvPr/>
        </p:nvPicPr>
        <p:blipFill rotWithShape="1">
          <a:blip r:embed="rId15">
            <a:alphaModFix/>
          </a:blip>
          <a:srcRect/>
          <a:stretch/>
        </p:blipFill>
        <p:spPr>
          <a:xfrm flipH="1">
            <a:off x="2972895" y="1384447"/>
            <a:ext cx="3069772" cy="1021400"/>
          </a:xfrm>
          <a:prstGeom prst="rect">
            <a:avLst/>
          </a:prstGeom>
          <a:noFill/>
          <a:ln>
            <a:noFill/>
          </a:ln>
        </p:spPr>
      </p:pic>
    </p:spTree>
    <p:extLst>
      <p:ext uri="{BB962C8B-B14F-4D97-AF65-F5344CB8AC3E}">
        <p14:creationId xmlns:p14="http://schemas.microsoft.com/office/powerpoint/2010/main" val="3796560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2"/>
                                        </p:tgtEl>
                                        <p:attrNameLst>
                                          <p:attrName>style.visibility</p:attrName>
                                        </p:attrNameLst>
                                      </p:cBhvr>
                                      <p:to>
                                        <p:strVal val="visible"/>
                                      </p:to>
                                    </p:set>
                                    <p:anim calcmode="lin" valueType="num">
                                      <p:cBhvr additive="base">
                                        <p:cTn id="7" dur="1500"/>
                                        <p:tgtEl>
                                          <p:spTgt spid="792"/>
                                        </p:tgtEl>
                                        <p:attrNameLst>
                                          <p:attrName>ppt_w</p:attrName>
                                        </p:attrNameLst>
                                      </p:cBhvr>
                                      <p:tavLst>
                                        <p:tav tm="0">
                                          <p:val>
                                            <p:strVal val="0"/>
                                          </p:val>
                                        </p:tav>
                                        <p:tav tm="100000">
                                          <p:val>
                                            <p:strVal val="#ppt_w"/>
                                          </p:val>
                                        </p:tav>
                                      </p:tavLst>
                                    </p:anim>
                                    <p:anim calcmode="lin" valueType="num">
                                      <p:cBhvr additive="base">
                                        <p:cTn id="8" dur="1500"/>
                                        <p:tgtEl>
                                          <p:spTgt spid="79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94"/>
                                        </p:tgtEl>
                                        <p:attrNameLst>
                                          <p:attrName>style.visibility</p:attrName>
                                        </p:attrNameLst>
                                      </p:cBhvr>
                                      <p:to>
                                        <p:strVal val="visible"/>
                                      </p:to>
                                    </p:set>
                                    <p:anim calcmode="lin" valueType="num">
                                      <p:cBhvr additive="base">
                                        <p:cTn id="11" dur="2000"/>
                                        <p:tgtEl>
                                          <p:spTgt spid="794"/>
                                        </p:tgtEl>
                                        <p:attrNameLst>
                                          <p:attrName>ppt_w</p:attrName>
                                        </p:attrNameLst>
                                      </p:cBhvr>
                                      <p:tavLst>
                                        <p:tav tm="0">
                                          <p:val>
                                            <p:strVal val="0"/>
                                          </p:val>
                                        </p:tav>
                                        <p:tav tm="100000">
                                          <p:val>
                                            <p:strVal val="#ppt_w"/>
                                          </p:val>
                                        </p:tav>
                                      </p:tavLst>
                                    </p:anim>
                                    <p:anim calcmode="lin" valueType="num">
                                      <p:cBhvr additive="base">
                                        <p:cTn id="12" dur="2000"/>
                                        <p:tgtEl>
                                          <p:spTgt spid="79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93"/>
                                        </p:tgtEl>
                                        <p:attrNameLst>
                                          <p:attrName>style.visibility</p:attrName>
                                        </p:attrNameLst>
                                      </p:cBhvr>
                                      <p:to>
                                        <p:strVal val="visible"/>
                                      </p:to>
                                    </p:set>
                                    <p:anim calcmode="lin" valueType="num">
                                      <p:cBhvr additive="base">
                                        <p:cTn id="15" dur="1500"/>
                                        <p:tgtEl>
                                          <p:spTgt spid="793"/>
                                        </p:tgtEl>
                                        <p:attrNameLst>
                                          <p:attrName>ppt_w</p:attrName>
                                        </p:attrNameLst>
                                      </p:cBhvr>
                                      <p:tavLst>
                                        <p:tav tm="0">
                                          <p:val>
                                            <p:strVal val="0"/>
                                          </p:val>
                                        </p:tav>
                                        <p:tav tm="100000">
                                          <p:val>
                                            <p:strVal val="#ppt_w"/>
                                          </p:val>
                                        </p:tav>
                                      </p:tavLst>
                                    </p:anim>
                                    <p:anim calcmode="lin" valueType="num">
                                      <p:cBhvr additive="base">
                                        <p:cTn id="16" dur="1500"/>
                                        <p:tgtEl>
                                          <p:spTgt spid="793"/>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95"/>
                                        </p:tgtEl>
                                        <p:attrNameLst>
                                          <p:attrName>style.visibility</p:attrName>
                                        </p:attrNameLst>
                                      </p:cBhvr>
                                      <p:to>
                                        <p:strVal val="visible"/>
                                      </p:to>
                                    </p:set>
                                    <p:anim calcmode="lin" valueType="num">
                                      <p:cBhvr additive="base">
                                        <p:cTn id="19" dur="1000"/>
                                        <p:tgtEl>
                                          <p:spTgt spid="795"/>
                                        </p:tgtEl>
                                        <p:attrNameLst>
                                          <p:attrName>ppt_w</p:attrName>
                                        </p:attrNameLst>
                                      </p:cBhvr>
                                      <p:tavLst>
                                        <p:tav tm="0">
                                          <p:val>
                                            <p:strVal val="0"/>
                                          </p:val>
                                        </p:tav>
                                        <p:tav tm="100000">
                                          <p:val>
                                            <p:strVal val="#ppt_w"/>
                                          </p:val>
                                        </p:tav>
                                      </p:tavLst>
                                    </p:anim>
                                    <p:anim calcmode="lin" valueType="num">
                                      <p:cBhvr additive="base">
                                        <p:cTn id="20" dur="1000"/>
                                        <p:tgtEl>
                                          <p:spTgt spid="79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96"/>
                                        </p:tgtEl>
                                        <p:attrNameLst>
                                          <p:attrName>style.visibility</p:attrName>
                                        </p:attrNameLst>
                                      </p:cBhvr>
                                      <p:to>
                                        <p:strVal val="visible"/>
                                      </p:to>
                                    </p:set>
                                    <p:anim calcmode="lin" valueType="num">
                                      <p:cBhvr additive="base">
                                        <p:cTn id="23" dur="1500"/>
                                        <p:tgtEl>
                                          <p:spTgt spid="796"/>
                                        </p:tgtEl>
                                        <p:attrNameLst>
                                          <p:attrName>ppt_w</p:attrName>
                                        </p:attrNameLst>
                                      </p:cBhvr>
                                      <p:tavLst>
                                        <p:tav tm="0">
                                          <p:val>
                                            <p:strVal val="0"/>
                                          </p:val>
                                        </p:tav>
                                        <p:tav tm="100000">
                                          <p:val>
                                            <p:strVal val="#ppt_w"/>
                                          </p:val>
                                        </p:tav>
                                      </p:tavLst>
                                    </p:anim>
                                    <p:anim calcmode="lin" valueType="num">
                                      <p:cBhvr additive="base">
                                        <p:cTn id="24" dur="1500"/>
                                        <p:tgtEl>
                                          <p:spTgt spid="79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97"/>
                                        </p:tgtEl>
                                        <p:attrNameLst>
                                          <p:attrName>style.visibility</p:attrName>
                                        </p:attrNameLst>
                                      </p:cBhvr>
                                      <p:to>
                                        <p:strVal val="visible"/>
                                      </p:to>
                                    </p:set>
                                    <p:anim calcmode="lin" valueType="num">
                                      <p:cBhvr additive="base">
                                        <p:cTn id="27" dur="2000"/>
                                        <p:tgtEl>
                                          <p:spTgt spid="797"/>
                                        </p:tgtEl>
                                        <p:attrNameLst>
                                          <p:attrName>ppt_w</p:attrName>
                                        </p:attrNameLst>
                                      </p:cBhvr>
                                      <p:tavLst>
                                        <p:tav tm="0">
                                          <p:val>
                                            <p:strVal val="0"/>
                                          </p:val>
                                        </p:tav>
                                        <p:tav tm="100000">
                                          <p:val>
                                            <p:strVal val="#ppt_w"/>
                                          </p:val>
                                        </p:tav>
                                      </p:tavLst>
                                    </p:anim>
                                    <p:anim calcmode="lin" valueType="num">
                                      <p:cBhvr additive="base">
                                        <p:cTn id="28" dur="2000"/>
                                        <p:tgtEl>
                                          <p:spTgt spid="79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799"/>
                                        </p:tgtEl>
                                        <p:attrNameLst>
                                          <p:attrName>style.visibility</p:attrName>
                                        </p:attrNameLst>
                                      </p:cBhvr>
                                      <p:to>
                                        <p:strVal val="visible"/>
                                      </p:to>
                                    </p:set>
                                    <p:anim calcmode="lin" valueType="num">
                                      <p:cBhvr additive="base">
                                        <p:cTn id="31" dur="1500"/>
                                        <p:tgtEl>
                                          <p:spTgt spid="799"/>
                                        </p:tgtEl>
                                        <p:attrNameLst>
                                          <p:attrName>ppt_w</p:attrName>
                                        </p:attrNameLst>
                                      </p:cBhvr>
                                      <p:tavLst>
                                        <p:tav tm="0">
                                          <p:val>
                                            <p:strVal val="0"/>
                                          </p:val>
                                        </p:tav>
                                        <p:tav tm="100000">
                                          <p:val>
                                            <p:strVal val="#ppt_w"/>
                                          </p:val>
                                        </p:tav>
                                      </p:tavLst>
                                    </p:anim>
                                    <p:anim calcmode="lin" valueType="num">
                                      <p:cBhvr additive="base">
                                        <p:cTn id="32" dur="1500"/>
                                        <p:tgtEl>
                                          <p:spTgt spid="799"/>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800"/>
                                        </p:tgtEl>
                                        <p:attrNameLst>
                                          <p:attrName>style.visibility</p:attrName>
                                        </p:attrNameLst>
                                      </p:cBhvr>
                                      <p:to>
                                        <p:strVal val="visible"/>
                                      </p:to>
                                    </p:set>
                                    <p:anim calcmode="lin" valueType="num">
                                      <p:cBhvr additive="base">
                                        <p:cTn id="35" dur="2000"/>
                                        <p:tgtEl>
                                          <p:spTgt spid="800"/>
                                        </p:tgtEl>
                                        <p:attrNameLst>
                                          <p:attrName>ppt_w</p:attrName>
                                        </p:attrNameLst>
                                      </p:cBhvr>
                                      <p:tavLst>
                                        <p:tav tm="0">
                                          <p:val>
                                            <p:strVal val="0"/>
                                          </p:val>
                                        </p:tav>
                                        <p:tav tm="100000">
                                          <p:val>
                                            <p:strVal val="#ppt_w"/>
                                          </p:val>
                                        </p:tav>
                                      </p:tavLst>
                                    </p:anim>
                                    <p:anim calcmode="lin" valueType="num">
                                      <p:cBhvr additive="base">
                                        <p:cTn id="36" dur="2000"/>
                                        <p:tgtEl>
                                          <p:spTgt spid="80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801"/>
                                        </p:tgtEl>
                                        <p:attrNameLst>
                                          <p:attrName>style.visibility</p:attrName>
                                        </p:attrNameLst>
                                      </p:cBhvr>
                                      <p:to>
                                        <p:strVal val="visible"/>
                                      </p:to>
                                    </p:set>
                                    <p:anim calcmode="lin" valueType="num">
                                      <p:cBhvr additive="base">
                                        <p:cTn id="39" dur="1500"/>
                                        <p:tgtEl>
                                          <p:spTgt spid="801"/>
                                        </p:tgtEl>
                                        <p:attrNameLst>
                                          <p:attrName>ppt_w</p:attrName>
                                        </p:attrNameLst>
                                      </p:cBhvr>
                                      <p:tavLst>
                                        <p:tav tm="0">
                                          <p:val>
                                            <p:strVal val="0"/>
                                          </p:val>
                                        </p:tav>
                                        <p:tav tm="100000">
                                          <p:val>
                                            <p:strVal val="#ppt_w"/>
                                          </p:val>
                                        </p:tav>
                                      </p:tavLst>
                                    </p:anim>
                                    <p:anim calcmode="lin" valueType="num">
                                      <p:cBhvr additive="base">
                                        <p:cTn id="40" dur="1500"/>
                                        <p:tgtEl>
                                          <p:spTgt spid="80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798"/>
                                        </p:tgtEl>
                                        <p:attrNameLst>
                                          <p:attrName>style.visibility</p:attrName>
                                        </p:attrNameLst>
                                      </p:cBhvr>
                                      <p:to>
                                        <p:strVal val="visible"/>
                                      </p:to>
                                    </p:set>
                                    <p:anim calcmode="lin" valueType="num">
                                      <p:cBhvr additive="base">
                                        <p:cTn id="43" dur="1000"/>
                                        <p:tgtEl>
                                          <p:spTgt spid="798"/>
                                        </p:tgtEl>
                                        <p:attrNameLst>
                                          <p:attrName>ppt_w</p:attrName>
                                        </p:attrNameLst>
                                      </p:cBhvr>
                                      <p:tavLst>
                                        <p:tav tm="0">
                                          <p:val>
                                            <p:strVal val="0"/>
                                          </p:val>
                                        </p:tav>
                                        <p:tav tm="100000">
                                          <p:val>
                                            <p:strVal val="#ppt_w"/>
                                          </p:val>
                                        </p:tav>
                                      </p:tavLst>
                                    </p:anim>
                                    <p:anim calcmode="lin" valueType="num">
                                      <p:cBhvr additive="base">
                                        <p:cTn id="44" dur="1000"/>
                                        <p:tgtEl>
                                          <p:spTgt spid="79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791"/>
                                        </p:tgtEl>
                                        <p:attrNameLst>
                                          <p:attrName>style.visibility</p:attrName>
                                        </p:attrNameLst>
                                      </p:cBhvr>
                                      <p:to>
                                        <p:strVal val="visible"/>
                                      </p:to>
                                    </p:set>
                                    <p:anim calcmode="lin" valueType="num">
                                      <p:cBhvr additive="base">
                                        <p:cTn id="47" dur="1500"/>
                                        <p:tgtEl>
                                          <p:spTgt spid="791"/>
                                        </p:tgtEl>
                                        <p:attrNameLst>
                                          <p:attrName>ppt_w</p:attrName>
                                        </p:attrNameLst>
                                      </p:cBhvr>
                                      <p:tavLst>
                                        <p:tav tm="0">
                                          <p:val>
                                            <p:strVal val="0"/>
                                          </p:val>
                                        </p:tav>
                                        <p:tav tm="100000">
                                          <p:val>
                                            <p:strVal val="#ppt_w"/>
                                          </p:val>
                                        </p:tav>
                                      </p:tavLst>
                                    </p:anim>
                                    <p:anim calcmode="lin" valueType="num">
                                      <p:cBhvr additive="base">
                                        <p:cTn id="48" dur="1500"/>
                                        <p:tgtEl>
                                          <p:spTgt spid="79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23">
              <a:defRPr/>
            </a:pPr>
            <a:endParaRPr lang="zh-HK" altLang="en-US" kern="0">
              <a:solidFill>
                <a:sysClr val="windowText" lastClr="000000"/>
              </a:solidFill>
              <a:latin typeface="微軟正黑體" panose="020B0604030504040204" pitchFamily="34" charset="-120"/>
              <a:ea typeface="微軟正黑體" panose="020B0604030504040204" pitchFamily="34" charset="-120"/>
              <a:sym typeface="Arial"/>
            </a:endParaRPr>
          </a:p>
        </p:txBody>
      </p:sp>
      <p:grpSp>
        <p:nvGrpSpPr>
          <p:cNvPr id="8" name="群組 7"/>
          <p:cNvGrpSpPr/>
          <p:nvPr/>
        </p:nvGrpSpPr>
        <p:grpSpPr>
          <a:xfrm>
            <a:off x="-16328" y="1"/>
            <a:ext cx="4317423" cy="5143502"/>
            <a:chOff x="-16328" y="0"/>
            <a:chExt cx="4317423" cy="5143502"/>
          </a:xfrm>
        </p:grpSpPr>
        <p:pic>
          <p:nvPicPr>
            <p:cNvPr id="9" name="Shape 839"/>
            <p:cNvPicPr preferRelativeResize="0"/>
            <p:nvPr/>
          </p:nvPicPr>
          <p:blipFill rotWithShape="1">
            <a:blip r:embed="rId3">
              <a:alphaModFix/>
            </a:blip>
            <a:srcRect/>
            <a:stretch/>
          </p:blipFill>
          <p:spPr>
            <a:xfrm>
              <a:off x="-16328" y="0"/>
              <a:ext cx="4301837" cy="5143500"/>
            </a:xfrm>
            <a:prstGeom prst="rect">
              <a:avLst/>
            </a:prstGeom>
            <a:noFill/>
            <a:ln>
              <a:noFill/>
            </a:ln>
          </p:spPr>
        </p:pic>
        <p:sp>
          <p:nvSpPr>
            <p:cNvPr id="10" name="Shape 841"/>
            <p:cNvSpPr/>
            <p:nvPr/>
          </p:nvSpPr>
          <p:spPr>
            <a:xfrm>
              <a:off x="-8164" y="718459"/>
              <a:ext cx="4309259" cy="4425043"/>
            </a:xfrm>
            <a:prstGeom prst="rect">
              <a:avLst/>
            </a:prstGeom>
            <a:gradFill>
              <a:gsLst>
                <a:gs pos="0">
                  <a:srgbClr val="000000">
                    <a:alpha val="0"/>
                  </a:srgbClr>
                </a:gs>
                <a:gs pos="74000">
                  <a:srgbClr val="000000">
                    <a:alpha val="69803"/>
                  </a:srgbClr>
                </a:gs>
                <a:gs pos="100000">
                  <a:schemeClr val="dk1"/>
                </a:gs>
              </a:gsLst>
              <a:lin ang="5400000" scaled="0"/>
            </a:gradFill>
            <a:ln>
              <a:noFill/>
            </a:ln>
          </p:spPr>
          <p:txBody>
            <a:bodyPr wrap="square" lIns="68575" tIns="34275" rIns="68575" bIns="34275" anchor="ctr" anchorCtr="0">
              <a:noAutofit/>
            </a:bodyPr>
            <a:lstStyle/>
            <a:p>
              <a:pPr algn="ctr" defTabSz="913545"/>
              <a:endParaRPr kern="0">
                <a:solidFill>
                  <a:srgbClr val="FFFFFF"/>
                </a:solidFill>
                <a:latin typeface="微軟正黑體" panose="020B0604030504040204" pitchFamily="34" charset="-120"/>
                <a:ea typeface="微軟正黑體" panose="020B0604030504040204" pitchFamily="34" charset="-120"/>
                <a:cs typeface="Century Gothic"/>
                <a:sym typeface="Century Gothic"/>
              </a:endParaRPr>
            </a:p>
          </p:txBody>
        </p:sp>
        <p:sp>
          <p:nvSpPr>
            <p:cNvPr id="11" name="Shape 842"/>
            <p:cNvSpPr/>
            <p:nvPr/>
          </p:nvSpPr>
          <p:spPr>
            <a:xfrm>
              <a:off x="626721" y="4051075"/>
              <a:ext cx="2954655" cy="646331"/>
            </a:xfrm>
            <a:prstGeom prst="rect">
              <a:avLst/>
            </a:prstGeom>
            <a:noFill/>
            <a:ln>
              <a:noFill/>
            </a:ln>
          </p:spPr>
          <p:txBody>
            <a:bodyPr wrap="square" lIns="91425" tIns="45700" rIns="91425" bIns="45700" anchor="t" anchorCtr="0">
              <a:noAutofit/>
            </a:bodyPr>
            <a:lstStyle/>
            <a:p>
              <a:pPr defTabSz="913545"/>
              <a:r>
                <a:rPr lang="en-US" sz="3600" b="1" kern="0" dirty="0" err="1">
                  <a:solidFill>
                    <a:srgbClr val="FFFFFF"/>
                  </a:solidFill>
                  <a:latin typeface="微軟正黑體" panose="020B0604030504040204" pitchFamily="34" charset="-120"/>
                  <a:ea typeface="微軟正黑體" panose="020B0604030504040204" pitchFamily="34" charset="-120"/>
                  <a:cs typeface="Arial"/>
                  <a:sym typeface="Arial"/>
                </a:rPr>
                <a:t>夥伴商店購物</a:t>
              </a:r>
              <a:endParaRPr lang="en-US" sz="3600" b="1" kern="0" dirty="0">
                <a:solidFill>
                  <a:srgbClr val="FFFFFF"/>
                </a:solidFill>
                <a:latin typeface="微軟正黑體" panose="020B0604030504040204" pitchFamily="34" charset="-120"/>
                <a:ea typeface="微軟正黑體" panose="020B0604030504040204" pitchFamily="34" charset="-120"/>
                <a:cs typeface="Arial"/>
                <a:sym typeface="Arial"/>
              </a:endParaRPr>
            </a:p>
          </p:txBody>
        </p:sp>
      </p:grpSp>
      <p:pic>
        <p:nvPicPr>
          <p:cNvPr id="12" name="圖片 11"/>
          <p:cNvPicPr>
            <a:picLocks noChangeAspect="1"/>
          </p:cNvPicPr>
          <p:nvPr/>
        </p:nvPicPr>
        <p:blipFill rotWithShape="1">
          <a:blip r:embed="rId4"/>
          <a:srcRect t="9747" r="-162" b="5301"/>
          <a:stretch/>
        </p:blipFill>
        <p:spPr>
          <a:xfrm>
            <a:off x="4301095" y="3"/>
            <a:ext cx="4834740" cy="5156200"/>
          </a:xfrm>
          <a:prstGeom prst="rect">
            <a:avLst/>
          </a:prstGeom>
        </p:spPr>
      </p:pic>
      <p:sp>
        <p:nvSpPr>
          <p:cNvPr id="13" name="Shape 843"/>
          <p:cNvSpPr/>
          <p:nvPr/>
        </p:nvSpPr>
        <p:spPr>
          <a:xfrm>
            <a:off x="-16328" y="825499"/>
            <a:ext cx="4240755" cy="2878668"/>
          </a:xfrm>
          <a:prstGeom prst="rect">
            <a:avLst/>
          </a:prstGeom>
          <a:noFill/>
          <a:ln>
            <a:noFill/>
          </a:ln>
        </p:spPr>
        <p:txBody>
          <a:bodyPr wrap="square" lIns="68516" tIns="34274" rIns="68516" bIns="34274" anchor="t" anchorCtr="0">
            <a:noAutofit/>
          </a:bodyPr>
          <a:lstStyle/>
          <a:p>
            <a:pPr marL="42823" indent="-4762" algn="ctr" defTabSz="913545">
              <a:lnSpc>
                <a:spcPct val="150000"/>
              </a:lnSpc>
            </a:pPr>
            <a:r>
              <a:rPr lang="en-US" sz="24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將</a:t>
            </a:r>
            <a:r>
              <a:rPr lang="zh-TW" altLang="en-US" sz="24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你</a:t>
            </a:r>
            <a:r>
              <a:rPr lang="en-US" sz="2400" b="1" kern="0" spc="50" dirty="0" err="1">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現在透過其他購物管道</a:t>
            </a:r>
            <a:endParaRPr lang="en-US" sz="24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endParaRPr>
          </a:p>
          <a:p>
            <a:pPr marL="42823" indent="-4762" algn="ctr" defTabSz="913545">
              <a:lnSpc>
                <a:spcPct val="150000"/>
              </a:lnSpc>
            </a:pPr>
            <a:r>
              <a:rPr lang="en-US" sz="2400" b="1" kern="0" spc="50" dirty="0" err="1">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所購買的用品</a:t>
            </a:r>
            <a:r>
              <a:rPr lang="en-US" sz="24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a:t>
            </a:r>
          </a:p>
          <a:p>
            <a:pPr marL="42823" indent="-4762" algn="ctr" defTabSz="913545">
              <a:lnSpc>
                <a:spcPct val="150000"/>
              </a:lnSpc>
            </a:pPr>
            <a:r>
              <a:rPr lang="en-US" sz="2400" b="1" kern="0" spc="50" dirty="0" err="1">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改為前往</a:t>
            </a:r>
            <a:r>
              <a:rPr lang="zh-TW" altLang="en-US" sz="24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你</a:t>
            </a:r>
            <a:r>
              <a:rPr lang="en-US" sz="2400" b="1" kern="0" spc="50" dirty="0" err="1">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自己的</a:t>
            </a:r>
            <a:r>
              <a:rPr lang="en-US" sz="24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 </a:t>
            </a:r>
            <a:r>
              <a:rPr lang="en-US" altLang="zh-TW" sz="28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HK</a:t>
            </a:r>
            <a:r>
              <a:rPr lang="en-US" sz="28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a:t>
            </a:r>
            <a:r>
              <a:rPr lang="en-US" altLang="zh-TW" sz="28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SHOP</a:t>
            </a:r>
            <a:r>
              <a:rPr lang="en-US" sz="28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a:t>
            </a:r>
            <a:r>
              <a:rPr lang="en-US" altLang="zh-TW" sz="28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COM</a:t>
            </a:r>
            <a:r>
              <a:rPr lang="en-US" sz="24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 </a:t>
            </a:r>
          </a:p>
          <a:p>
            <a:pPr marL="42823" indent="-4762" algn="ctr" defTabSz="913545">
              <a:lnSpc>
                <a:spcPct val="150000"/>
              </a:lnSpc>
            </a:pPr>
            <a:r>
              <a:rPr lang="en-US" sz="2400" b="1" kern="0" spc="50" dirty="0" err="1">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rPr>
              <a:t>夥伴商店購買同樣的用品</a:t>
            </a:r>
            <a:endParaRPr lang="en-US" sz="2400" b="1" kern="0" spc="50" dirty="0">
              <a:ln w="9525" cmpd="sng">
                <a:solidFill>
                  <a:srgbClr val="5B9BD5"/>
                </a:solidFill>
                <a:prstDash val="solid"/>
              </a:ln>
              <a:solidFill>
                <a:srgbClr val="FFFFFF"/>
              </a:solidFill>
              <a:effectLst>
                <a:glow rad="38100">
                  <a:srgbClr val="5B9BD5">
                    <a:alpha val="40000"/>
                  </a:srgbClr>
                </a:glow>
              </a:effectLst>
              <a:latin typeface="微軟正黑體" panose="020B0604030504040204" pitchFamily="34" charset="-120"/>
              <a:ea typeface="微軟正黑體" panose="020B0604030504040204" pitchFamily="34" charset="-120"/>
              <a:cs typeface="Arial"/>
              <a:sym typeface="Arial"/>
            </a:endParaRPr>
          </a:p>
        </p:txBody>
      </p:sp>
    </p:spTree>
    <p:extLst>
      <p:ext uri="{BB962C8B-B14F-4D97-AF65-F5344CB8AC3E}">
        <p14:creationId xmlns:p14="http://schemas.microsoft.com/office/powerpoint/2010/main" val="236926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 Rentals [海外商店]"/>
          <p:cNvPicPr>
            <a:picLocks noChangeAspect="1" noChangeArrowheads="1"/>
          </p:cNvPicPr>
          <p:nvPr/>
        </p:nvPicPr>
        <p:blipFill>
          <a:blip r:embed="rId2" cstate="print"/>
          <a:srcRect/>
          <a:stretch>
            <a:fillRect/>
          </a:stretch>
        </p:blipFill>
        <p:spPr bwMode="auto">
          <a:xfrm>
            <a:off x="1547664" y="1770601"/>
            <a:ext cx="972108" cy="153080"/>
          </a:xfrm>
          <a:prstGeom prst="rect">
            <a:avLst/>
          </a:prstGeom>
          <a:noFill/>
        </p:spPr>
      </p:pic>
      <p:pic>
        <p:nvPicPr>
          <p:cNvPr id="1028" name="Picture 4" descr="Cruise Direct [海外商店]"/>
          <p:cNvPicPr>
            <a:picLocks noChangeAspect="1" noChangeArrowheads="1"/>
          </p:cNvPicPr>
          <p:nvPr/>
        </p:nvPicPr>
        <p:blipFill>
          <a:blip r:embed="rId3" cstate="print"/>
          <a:srcRect/>
          <a:stretch>
            <a:fillRect/>
          </a:stretch>
        </p:blipFill>
        <p:spPr bwMode="auto">
          <a:xfrm>
            <a:off x="3113870" y="3273860"/>
            <a:ext cx="918103" cy="218909"/>
          </a:xfrm>
          <a:prstGeom prst="rect">
            <a:avLst/>
          </a:prstGeom>
          <a:noFill/>
        </p:spPr>
      </p:pic>
      <p:pic>
        <p:nvPicPr>
          <p:cNvPr id="1032" name="Picture 8" descr="HomeAway旅遊訂房"/>
          <p:cNvPicPr>
            <a:picLocks noChangeAspect="1" noChangeArrowheads="1"/>
          </p:cNvPicPr>
          <p:nvPr/>
        </p:nvPicPr>
        <p:blipFill>
          <a:blip r:embed="rId4" cstate="print"/>
          <a:srcRect/>
          <a:stretch>
            <a:fillRect/>
          </a:stretch>
        </p:blipFill>
        <p:spPr bwMode="auto">
          <a:xfrm>
            <a:off x="5256081" y="2787775"/>
            <a:ext cx="1152124" cy="218372"/>
          </a:xfrm>
          <a:prstGeom prst="rect">
            <a:avLst/>
          </a:prstGeom>
          <a:noFill/>
        </p:spPr>
      </p:pic>
      <p:grpSp>
        <p:nvGrpSpPr>
          <p:cNvPr id="15" name="群組 88"/>
          <p:cNvGrpSpPr/>
          <p:nvPr/>
        </p:nvGrpSpPr>
        <p:grpSpPr>
          <a:xfrm>
            <a:off x="6732240" y="803771"/>
            <a:ext cx="1026114" cy="498478"/>
            <a:chOff x="5148064" y="260648"/>
            <a:chExt cx="1512168" cy="941120"/>
          </a:xfrm>
        </p:grpSpPr>
        <p:pic>
          <p:nvPicPr>
            <p:cNvPr id="1034" name="Picture 10" descr="Hotel Planner"/>
            <p:cNvPicPr>
              <a:picLocks noChangeAspect="1" noChangeArrowheads="1"/>
            </p:cNvPicPr>
            <p:nvPr/>
          </p:nvPicPr>
          <p:blipFill>
            <a:blip r:embed="rId5" cstate="print"/>
            <a:srcRect l="4278" r="5875"/>
            <a:stretch>
              <a:fillRect/>
            </a:stretch>
          </p:blipFill>
          <p:spPr bwMode="auto">
            <a:xfrm>
              <a:off x="5148064" y="260648"/>
              <a:ext cx="1512168" cy="448817"/>
            </a:xfrm>
            <a:prstGeom prst="rect">
              <a:avLst/>
            </a:prstGeom>
            <a:noFill/>
          </p:spPr>
        </p:pic>
        <p:sp>
          <p:nvSpPr>
            <p:cNvPr id="11" name="矩形 10"/>
            <p:cNvSpPr/>
            <p:nvPr/>
          </p:nvSpPr>
          <p:spPr>
            <a:xfrm>
              <a:off x="5436096" y="620689"/>
              <a:ext cx="1080121" cy="581079"/>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grpSp>
        <p:nvGrpSpPr>
          <p:cNvPr id="17" name="群組 90"/>
          <p:cNvGrpSpPr/>
          <p:nvPr/>
        </p:nvGrpSpPr>
        <p:grpSpPr>
          <a:xfrm>
            <a:off x="7002270" y="1594976"/>
            <a:ext cx="918102" cy="301629"/>
            <a:chOff x="5076056" y="1484784"/>
            <a:chExt cx="1368152" cy="950166"/>
          </a:xfrm>
        </p:grpSpPr>
        <p:pic>
          <p:nvPicPr>
            <p:cNvPr id="1036" name="Picture 12" descr="Hotel.Info 酒店預訂"/>
            <p:cNvPicPr>
              <a:picLocks noChangeAspect="1" noChangeArrowheads="1"/>
            </p:cNvPicPr>
            <p:nvPr/>
          </p:nvPicPr>
          <p:blipFill>
            <a:blip r:embed="rId6" cstate="print"/>
            <a:srcRect l="8626" r="9426" b="-638"/>
            <a:stretch>
              <a:fillRect/>
            </a:stretch>
          </p:blipFill>
          <p:spPr bwMode="auto">
            <a:xfrm>
              <a:off x="5076056" y="1484784"/>
              <a:ext cx="1368152" cy="360040"/>
            </a:xfrm>
            <a:prstGeom prst="rect">
              <a:avLst/>
            </a:prstGeom>
            <a:noFill/>
          </p:spPr>
        </p:pic>
        <p:sp>
          <p:nvSpPr>
            <p:cNvPr id="14" name="矩形 13"/>
            <p:cNvSpPr/>
            <p:nvPr/>
          </p:nvSpPr>
          <p:spPr>
            <a:xfrm>
              <a:off x="5156537" y="1804754"/>
              <a:ext cx="1215665" cy="630196"/>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r>
                <a:rPr lang="en-US" altLang="zh-TW" sz="700" b="1" kern="0" dirty="0">
                  <a:solidFill>
                    <a:prstClr val="black"/>
                  </a:solidFill>
                  <a:cs typeface="Arial"/>
                  <a:sym typeface="Arial"/>
                </a:rPr>
                <a:t>  </a:t>
              </a:r>
              <a:endParaRPr lang="zh-TW" altLang="en-US" sz="700" kern="0" dirty="0">
                <a:solidFill>
                  <a:prstClr val="black"/>
                </a:solidFill>
                <a:cs typeface="Arial"/>
                <a:sym typeface="Arial"/>
              </a:endParaRPr>
            </a:p>
          </p:txBody>
        </p:sp>
      </p:grpSp>
      <p:grpSp>
        <p:nvGrpSpPr>
          <p:cNvPr id="19" name="群組 89"/>
          <p:cNvGrpSpPr/>
          <p:nvPr/>
        </p:nvGrpSpPr>
        <p:grpSpPr>
          <a:xfrm>
            <a:off x="6030162" y="1113589"/>
            <a:ext cx="864096" cy="752490"/>
            <a:chOff x="7308304" y="260648"/>
            <a:chExt cx="1152128" cy="1096593"/>
          </a:xfrm>
        </p:grpSpPr>
        <p:pic>
          <p:nvPicPr>
            <p:cNvPr id="1038" name="Picture 14" descr="Hotels.com"/>
            <p:cNvPicPr>
              <a:picLocks noChangeAspect="1" noChangeArrowheads="1"/>
            </p:cNvPicPr>
            <p:nvPr/>
          </p:nvPicPr>
          <p:blipFill>
            <a:blip r:embed="rId7" cstate="print"/>
            <a:srcRect/>
            <a:stretch>
              <a:fillRect/>
            </a:stretch>
          </p:blipFill>
          <p:spPr bwMode="auto">
            <a:xfrm>
              <a:off x="7335180" y="260648"/>
              <a:ext cx="972108" cy="648072"/>
            </a:xfrm>
            <a:prstGeom prst="rect">
              <a:avLst/>
            </a:prstGeom>
            <a:noFill/>
          </p:spPr>
        </p:pic>
        <p:sp>
          <p:nvSpPr>
            <p:cNvPr id="16" name="矩形 15"/>
            <p:cNvSpPr/>
            <p:nvPr/>
          </p:nvSpPr>
          <p:spPr>
            <a:xfrm>
              <a:off x="7308304" y="908722"/>
              <a:ext cx="1152128" cy="448519"/>
            </a:xfrm>
            <a:prstGeom prst="rect">
              <a:avLst/>
            </a:prstGeom>
          </p:spPr>
          <p:txBody>
            <a:bodyPr wrap="square">
              <a:spAutoFit/>
            </a:bodyPr>
            <a:lstStyle/>
            <a:p>
              <a:pPr algn="ctr" defTabSz="685273" fontAlgn="base"/>
              <a:r>
                <a:rPr lang="en-US" altLang="zh-TW" sz="700" b="1" kern="0" dirty="0">
                  <a:solidFill>
                    <a:prstClr val="black"/>
                  </a:solidFill>
                  <a:cs typeface="Arial"/>
                  <a:sym typeface="Arial"/>
                </a:rPr>
                <a:t>3.00%</a:t>
              </a:r>
              <a:r>
                <a:rPr lang="zh-TW" altLang="en-US" sz="700" b="1" kern="0" dirty="0">
                  <a:solidFill>
                    <a:prstClr val="black"/>
                  </a:solidFill>
                  <a:cs typeface="Arial"/>
                  <a:sym typeface="Arial"/>
                </a:rPr>
                <a:t>現金回贈</a:t>
              </a:r>
            </a:p>
            <a:p>
              <a:pPr defTabSz="685273" fontAlgn="base"/>
              <a:r>
                <a:rPr lang="en-US" altLang="zh-TW" sz="700" b="1" kern="0" dirty="0">
                  <a:solidFill>
                    <a:prstClr val="black"/>
                  </a:solidFill>
                  <a:cs typeface="Arial"/>
                  <a:sym typeface="Arial"/>
                </a:rPr>
                <a:t>    </a:t>
              </a:r>
              <a:endParaRPr lang="zh-TW" altLang="en-US" sz="700" kern="0" dirty="0">
                <a:solidFill>
                  <a:prstClr val="black"/>
                </a:solidFill>
                <a:cs typeface="Arial"/>
                <a:sym typeface="Arial"/>
              </a:endParaRPr>
            </a:p>
          </p:txBody>
        </p:sp>
      </p:grpSp>
      <p:pic>
        <p:nvPicPr>
          <p:cNvPr id="1040" name="Picture 16" descr="HotelsCombined"/>
          <p:cNvPicPr>
            <a:picLocks noChangeAspect="1" noChangeArrowheads="1"/>
          </p:cNvPicPr>
          <p:nvPr/>
        </p:nvPicPr>
        <p:blipFill>
          <a:blip r:embed="rId8" cstate="print"/>
          <a:srcRect/>
          <a:stretch>
            <a:fillRect/>
          </a:stretch>
        </p:blipFill>
        <p:spPr bwMode="auto">
          <a:xfrm>
            <a:off x="5652121" y="2193710"/>
            <a:ext cx="1098122" cy="230355"/>
          </a:xfrm>
          <a:prstGeom prst="rect">
            <a:avLst/>
          </a:prstGeom>
          <a:noFill/>
        </p:spPr>
      </p:pic>
      <p:grpSp>
        <p:nvGrpSpPr>
          <p:cNvPr id="22" name="群組 92"/>
          <p:cNvGrpSpPr/>
          <p:nvPr/>
        </p:nvGrpSpPr>
        <p:grpSpPr>
          <a:xfrm>
            <a:off x="6840252" y="2065793"/>
            <a:ext cx="1026114" cy="370869"/>
            <a:chOff x="5292080" y="2132856"/>
            <a:chExt cx="1368152" cy="625371"/>
          </a:xfrm>
        </p:grpSpPr>
        <p:pic>
          <p:nvPicPr>
            <p:cNvPr id="1042" name="Picture 18" descr="Otel.com 酒店預訂"/>
            <p:cNvPicPr>
              <a:picLocks noChangeAspect="1" noChangeArrowheads="1"/>
            </p:cNvPicPr>
            <p:nvPr/>
          </p:nvPicPr>
          <p:blipFill>
            <a:blip r:embed="rId9" cstate="print"/>
            <a:srcRect l="8451" r="11268" b="1408"/>
            <a:stretch>
              <a:fillRect/>
            </a:stretch>
          </p:blipFill>
          <p:spPr bwMode="auto">
            <a:xfrm>
              <a:off x="5292080" y="2132856"/>
              <a:ext cx="1368152" cy="360040"/>
            </a:xfrm>
            <a:prstGeom prst="rect">
              <a:avLst/>
            </a:prstGeom>
            <a:noFill/>
          </p:spPr>
        </p:pic>
        <p:sp>
          <p:nvSpPr>
            <p:cNvPr id="21" name="矩形 20"/>
            <p:cNvSpPr/>
            <p:nvPr/>
          </p:nvSpPr>
          <p:spPr>
            <a:xfrm>
              <a:off x="5436096" y="2420888"/>
              <a:ext cx="1080120" cy="337339"/>
            </a:xfrm>
            <a:prstGeom prst="rect">
              <a:avLst/>
            </a:prstGeom>
          </p:spPr>
          <p:txBody>
            <a:bodyPr wrap="square">
              <a:spAutoFit/>
            </a:bodyPr>
            <a:lstStyle/>
            <a:p>
              <a:pPr defTabSz="685273" fontAlgn="base"/>
              <a:r>
                <a:rPr lang="en-US" altLang="zh-TW" sz="700" b="1" kern="0" dirty="0">
                  <a:solidFill>
                    <a:prstClr val="black"/>
                  </a:solidFill>
                  <a:cs typeface="Arial"/>
                  <a:sym typeface="Arial"/>
                </a:rPr>
                <a:t>3.00%</a:t>
              </a:r>
              <a:r>
                <a:rPr lang="zh-TW" altLang="en-US" sz="700" b="1" kern="0" dirty="0">
                  <a:solidFill>
                    <a:prstClr val="black"/>
                  </a:solidFill>
                  <a:cs typeface="Arial"/>
                  <a:sym typeface="Arial"/>
                </a:rPr>
                <a:t>現金回贈</a:t>
              </a:r>
            </a:p>
          </p:txBody>
        </p:sp>
      </p:grpSp>
      <p:grpSp>
        <p:nvGrpSpPr>
          <p:cNvPr id="24" name="群組 70"/>
          <p:cNvGrpSpPr/>
          <p:nvPr/>
        </p:nvGrpSpPr>
        <p:grpSpPr>
          <a:xfrm>
            <a:off x="1439652" y="2219854"/>
            <a:ext cx="972108" cy="321004"/>
            <a:chOff x="251520" y="1196752"/>
            <a:chExt cx="1333500" cy="769028"/>
          </a:xfrm>
        </p:grpSpPr>
        <p:pic>
          <p:nvPicPr>
            <p:cNvPr id="1044" name="Picture 20" descr="Record rent a car DE [海外商店]"/>
            <p:cNvPicPr>
              <a:picLocks noChangeAspect="1" noChangeArrowheads="1"/>
            </p:cNvPicPr>
            <p:nvPr/>
          </p:nvPicPr>
          <p:blipFill>
            <a:blip r:embed="rId10" cstate="print"/>
            <a:srcRect/>
            <a:stretch>
              <a:fillRect/>
            </a:stretch>
          </p:blipFill>
          <p:spPr bwMode="auto">
            <a:xfrm>
              <a:off x="251520" y="1196752"/>
              <a:ext cx="1333500" cy="285750"/>
            </a:xfrm>
            <a:prstGeom prst="rect">
              <a:avLst/>
            </a:prstGeom>
            <a:noFill/>
          </p:spPr>
        </p:pic>
        <p:sp>
          <p:nvSpPr>
            <p:cNvPr id="23" name="矩形 22"/>
            <p:cNvSpPr/>
            <p:nvPr/>
          </p:nvSpPr>
          <p:spPr>
            <a:xfrm>
              <a:off x="323528" y="1412777"/>
              <a:ext cx="1080121" cy="553003"/>
            </a:xfrm>
            <a:prstGeom prst="rect">
              <a:avLst/>
            </a:prstGeom>
          </p:spPr>
          <p:txBody>
            <a:bodyPr wrap="square">
              <a:spAutoFit/>
            </a:bodyPr>
            <a:lstStyle/>
            <a:p>
              <a:pPr defTabSz="685273" fontAlgn="base"/>
              <a:r>
                <a:rPr lang="zh-TW" altLang="en-US" sz="900" b="1" kern="0" dirty="0">
                  <a:solidFill>
                    <a:prstClr val="black"/>
                  </a:solidFill>
                  <a:cs typeface="Arial"/>
                  <a:sym typeface="Arial"/>
                </a:rPr>
                <a:t> </a:t>
              </a:r>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pic>
        <p:nvPicPr>
          <p:cNvPr id="1046" name="Picture 22" descr="Rentalcars.com汽車租賃"/>
          <p:cNvPicPr>
            <a:picLocks noChangeAspect="1" noChangeArrowheads="1"/>
          </p:cNvPicPr>
          <p:nvPr/>
        </p:nvPicPr>
        <p:blipFill>
          <a:blip r:embed="rId11" cstate="print"/>
          <a:srcRect/>
          <a:stretch>
            <a:fillRect/>
          </a:stretch>
        </p:blipFill>
        <p:spPr bwMode="auto">
          <a:xfrm>
            <a:off x="1817694" y="2711745"/>
            <a:ext cx="1026114" cy="184043"/>
          </a:xfrm>
          <a:prstGeom prst="rect">
            <a:avLst/>
          </a:prstGeom>
          <a:noFill/>
        </p:spPr>
      </p:pic>
      <p:grpSp>
        <p:nvGrpSpPr>
          <p:cNvPr id="28" name="群組 93"/>
          <p:cNvGrpSpPr/>
          <p:nvPr/>
        </p:nvGrpSpPr>
        <p:grpSpPr>
          <a:xfrm>
            <a:off x="6840253" y="4029913"/>
            <a:ext cx="892113" cy="325943"/>
            <a:chOff x="7164288" y="2492896"/>
            <a:chExt cx="1333500" cy="760490"/>
          </a:xfrm>
        </p:grpSpPr>
        <p:pic>
          <p:nvPicPr>
            <p:cNvPr id="1048" name="Picture 24" descr="Stay Japan Apartment Reservation"/>
            <p:cNvPicPr>
              <a:picLocks noChangeAspect="1" noChangeArrowheads="1"/>
            </p:cNvPicPr>
            <p:nvPr/>
          </p:nvPicPr>
          <p:blipFill>
            <a:blip r:embed="rId12" cstate="print"/>
            <a:srcRect/>
            <a:stretch>
              <a:fillRect/>
            </a:stretch>
          </p:blipFill>
          <p:spPr bwMode="auto">
            <a:xfrm>
              <a:off x="7164288" y="2492896"/>
              <a:ext cx="1333500" cy="285750"/>
            </a:xfrm>
            <a:prstGeom prst="rect">
              <a:avLst/>
            </a:prstGeom>
            <a:noFill/>
          </p:spPr>
        </p:pic>
        <p:sp>
          <p:nvSpPr>
            <p:cNvPr id="27" name="矩形 26"/>
            <p:cNvSpPr/>
            <p:nvPr/>
          </p:nvSpPr>
          <p:spPr>
            <a:xfrm>
              <a:off x="7596335" y="2750712"/>
              <a:ext cx="800782" cy="502674"/>
            </a:xfrm>
            <a:prstGeom prst="rect">
              <a:avLst/>
            </a:prstGeom>
          </p:spPr>
          <p:txBody>
            <a:bodyPr wrap="none">
              <a:spAutoFit/>
            </a:bodyPr>
            <a:lstStyle/>
            <a:p>
              <a:pPr defTabSz="685273"/>
              <a:r>
                <a:rPr lang="en-US" altLang="zh-TW" sz="800" b="1" kern="0" dirty="0">
                  <a:solidFill>
                    <a:prstClr val="black"/>
                  </a:solidFill>
                  <a:cs typeface="Arial"/>
                  <a:sym typeface="Arial"/>
                </a:rPr>
                <a:t>3.0%IBV</a:t>
              </a:r>
              <a:endParaRPr lang="zh-TW" altLang="en-US" sz="800" kern="0" dirty="0">
                <a:solidFill>
                  <a:prstClr val="black"/>
                </a:solidFill>
                <a:cs typeface="Arial"/>
                <a:sym typeface="Arial"/>
              </a:endParaRPr>
            </a:p>
          </p:txBody>
        </p:sp>
      </p:grpSp>
      <p:grpSp>
        <p:nvGrpSpPr>
          <p:cNvPr id="30" name="群組 72"/>
          <p:cNvGrpSpPr/>
          <p:nvPr/>
        </p:nvGrpSpPr>
        <p:grpSpPr>
          <a:xfrm>
            <a:off x="3815916" y="841023"/>
            <a:ext cx="972108" cy="353533"/>
            <a:chOff x="251520" y="2564904"/>
            <a:chExt cx="1224136" cy="829346"/>
          </a:xfrm>
        </p:grpSpPr>
        <p:pic>
          <p:nvPicPr>
            <p:cNvPr id="1050" name="Picture 26" descr="Wifi Egg"/>
            <p:cNvPicPr>
              <a:picLocks noChangeAspect="1" noChangeArrowheads="1"/>
            </p:cNvPicPr>
            <p:nvPr/>
          </p:nvPicPr>
          <p:blipFill>
            <a:blip r:embed="rId13" cstate="print"/>
            <a:srcRect l="18344" r="20414" b="-531"/>
            <a:stretch>
              <a:fillRect/>
            </a:stretch>
          </p:blipFill>
          <p:spPr bwMode="auto">
            <a:xfrm>
              <a:off x="251520" y="2564904"/>
              <a:ext cx="1224136" cy="432048"/>
            </a:xfrm>
            <a:prstGeom prst="rect">
              <a:avLst/>
            </a:prstGeom>
            <a:noFill/>
          </p:spPr>
        </p:pic>
        <p:sp>
          <p:nvSpPr>
            <p:cNvPr id="29" name="矩形 28"/>
            <p:cNvSpPr/>
            <p:nvPr/>
          </p:nvSpPr>
          <p:spPr>
            <a:xfrm>
              <a:off x="323528" y="2924945"/>
              <a:ext cx="1080120" cy="469305"/>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pic>
        <p:nvPicPr>
          <p:cNvPr id="1052" name="Picture 28" descr="ZUJI Travel"/>
          <p:cNvPicPr>
            <a:picLocks noChangeAspect="1" noChangeArrowheads="1"/>
          </p:cNvPicPr>
          <p:nvPr/>
        </p:nvPicPr>
        <p:blipFill>
          <a:blip r:embed="rId14" cstate="print"/>
          <a:srcRect/>
          <a:stretch>
            <a:fillRect/>
          </a:stretch>
        </p:blipFill>
        <p:spPr bwMode="auto">
          <a:xfrm>
            <a:off x="4463988" y="2409763"/>
            <a:ext cx="918102" cy="222143"/>
          </a:xfrm>
          <a:prstGeom prst="rect">
            <a:avLst/>
          </a:prstGeom>
          <a:noFill/>
        </p:spPr>
      </p:pic>
      <p:grpSp>
        <p:nvGrpSpPr>
          <p:cNvPr id="34" name="群組 94"/>
          <p:cNvGrpSpPr/>
          <p:nvPr/>
        </p:nvGrpSpPr>
        <p:grpSpPr>
          <a:xfrm>
            <a:off x="5652120" y="3867967"/>
            <a:ext cx="918102" cy="578473"/>
            <a:chOff x="5220072" y="3501008"/>
            <a:chExt cx="1296144" cy="1041721"/>
          </a:xfrm>
        </p:grpSpPr>
        <p:pic>
          <p:nvPicPr>
            <p:cNvPr id="1054" name="Picture 30" descr="ZUZUHOTELS HK"/>
            <p:cNvPicPr>
              <a:picLocks noChangeAspect="1" noChangeArrowheads="1"/>
            </p:cNvPicPr>
            <p:nvPr/>
          </p:nvPicPr>
          <p:blipFill>
            <a:blip r:embed="rId15" cstate="print"/>
            <a:srcRect l="17952" r="24602" b="-531"/>
            <a:stretch>
              <a:fillRect/>
            </a:stretch>
          </p:blipFill>
          <p:spPr bwMode="auto">
            <a:xfrm>
              <a:off x="5220072" y="3501008"/>
              <a:ext cx="1296144" cy="432048"/>
            </a:xfrm>
            <a:prstGeom prst="rect">
              <a:avLst/>
            </a:prstGeom>
            <a:noFill/>
          </p:spPr>
        </p:pic>
        <p:sp>
          <p:nvSpPr>
            <p:cNvPr id="33" name="矩形 32"/>
            <p:cNvSpPr/>
            <p:nvPr/>
          </p:nvSpPr>
          <p:spPr>
            <a:xfrm>
              <a:off x="5364088" y="3933057"/>
              <a:ext cx="1152128" cy="609672"/>
            </a:xfrm>
            <a:prstGeom prst="rect">
              <a:avLst/>
            </a:prstGeom>
          </p:spPr>
          <p:txBody>
            <a:bodyPr wrap="square">
              <a:spAutoFit/>
            </a:bodyPr>
            <a:lstStyle/>
            <a:p>
              <a:pPr defTabSz="685273" fontAlgn="base"/>
              <a:r>
                <a:rPr lang="en-US" altLang="zh-TW" sz="800" b="1" kern="0" dirty="0">
                  <a:solidFill>
                    <a:prstClr val="black"/>
                  </a:solidFill>
                  <a:cs typeface="Arial"/>
                  <a:sym typeface="Arial"/>
                </a:rPr>
                <a:t>5.00%</a:t>
              </a:r>
              <a:r>
                <a:rPr lang="zh-TW" altLang="en-US" sz="800" b="1" kern="0" dirty="0">
                  <a:solidFill>
                    <a:prstClr val="black"/>
                  </a:solidFill>
                  <a:cs typeface="Arial"/>
                  <a:sym typeface="Arial"/>
                </a:rPr>
                <a:t>現金回贈</a:t>
              </a:r>
            </a:p>
          </p:txBody>
        </p:sp>
      </p:grpSp>
      <p:pic>
        <p:nvPicPr>
          <p:cNvPr id="1056" name="Picture 32" descr="千億假期有限公司"/>
          <p:cNvPicPr>
            <a:picLocks noChangeAspect="1" noChangeArrowheads="1"/>
          </p:cNvPicPr>
          <p:nvPr/>
        </p:nvPicPr>
        <p:blipFill>
          <a:blip r:embed="rId16" cstate="print"/>
          <a:srcRect/>
          <a:stretch>
            <a:fillRect/>
          </a:stretch>
        </p:blipFill>
        <p:spPr bwMode="auto">
          <a:xfrm>
            <a:off x="1277634" y="4186475"/>
            <a:ext cx="810090" cy="491511"/>
          </a:xfrm>
          <a:prstGeom prst="rect">
            <a:avLst/>
          </a:prstGeom>
          <a:noFill/>
        </p:spPr>
      </p:pic>
      <p:grpSp>
        <p:nvGrpSpPr>
          <p:cNvPr id="39" name="群組 68"/>
          <p:cNvGrpSpPr/>
          <p:nvPr/>
        </p:nvGrpSpPr>
        <p:grpSpPr>
          <a:xfrm>
            <a:off x="1331671" y="3179872"/>
            <a:ext cx="1456391" cy="259118"/>
            <a:chOff x="179512" y="4005064"/>
            <a:chExt cx="1866970" cy="427210"/>
          </a:xfrm>
        </p:grpSpPr>
        <p:pic>
          <p:nvPicPr>
            <p:cNvPr id="1058" name="Picture 34" descr="https://img.shop.com/Image/topbrands/nmlogos_115489.gif"/>
            <p:cNvPicPr>
              <a:picLocks noChangeAspect="1" noChangeArrowheads="1"/>
            </p:cNvPicPr>
            <p:nvPr/>
          </p:nvPicPr>
          <p:blipFill>
            <a:blip r:embed="rId17" cstate="print"/>
            <a:srcRect/>
            <a:stretch>
              <a:fillRect/>
            </a:stretch>
          </p:blipFill>
          <p:spPr bwMode="auto">
            <a:xfrm>
              <a:off x="179512" y="4005064"/>
              <a:ext cx="1333500" cy="285750"/>
            </a:xfrm>
            <a:prstGeom prst="rect">
              <a:avLst/>
            </a:prstGeom>
            <a:noFill/>
          </p:spPr>
        </p:pic>
        <p:sp>
          <p:nvSpPr>
            <p:cNvPr id="38" name="矩形 37"/>
            <p:cNvSpPr/>
            <p:nvPr/>
          </p:nvSpPr>
          <p:spPr>
            <a:xfrm>
              <a:off x="1020669" y="4077070"/>
              <a:ext cx="1025813" cy="355204"/>
            </a:xfrm>
            <a:prstGeom prst="rect">
              <a:avLst/>
            </a:prstGeom>
          </p:spPr>
          <p:txBody>
            <a:bodyPr wrap="none">
              <a:spAutoFit/>
            </a:bodyPr>
            <a:lstStyle/>
            <a:p>
              <a:pPr defTabSz="685273" fontAlgn="base"/>
              <a:r>
                <a:rPr lang="zh-TW" altLang="en-US" sz="800" b="1" kern="0" dirty="0">
                  <a:solidFill>
                    <a:prstClr val="black"/>
                  </a:solidFill>
                  <a:cs typeface="Arial"/>
                  <a:sym typeface="Arial"/>
                </a:rPr>
                <a:t>安盛旅遊保險</a:t>
              </a:r>
            </a:p>
          </p:txBody>
        </p:sp>
      </p:grpSp>
      <p:pic>
        <p:nvPicPr>
          <p:cNvPr id="1060" name="Picture 36" descr="客路"/>
          <p:cNvPicPr>
            <a:picLocks noChangeAspect="1" noChangeArrowheads="1"/>
          </p:cNvPicPr>
          <p:nvPr/>
        </p:nvPicPr>
        <p:blipFill>
          <a:blip r:embed="rId18" cstate="print"/>
          <a:srcRect/>
          <a:stretch>
            <a:fillRect/>
          </a:stretch>
        </p:blipFill>
        <p:spPr bwMode="auto">
          <a:xfrm>
            <a:off x="3707904" y="1491631"/>
            <a:ext cx="1026114" cy="144428"/>
          </a:xfrm>
          <a:prstGeom prst="rect">
            <a:avLst/>
          </a:prstGeom>
          <a:noFill/>
        </p:spPr>
      </p:pic>
      <p:pic>
        <p:nvPicPr>
          <p:cNvPr id="1062" name="Picture 38" descr="實惠旅遊"/>
          <p:cNvPicPr>
            <a:picLocks noChangeAspect="1" noChangeArrowheads="1"/>
          </p:cNvPicPr>
          <p:nvPr/>
        </p:nvPicPr>
        <p:blipFill>
          <a:blip r:embed="rId19" cstate="print"/>
          <a:srcRect/>
          <a:stretch>
            <a:fillRect/>
          </a:stretch>
        </p:blipFill>
        <p:spPr bwMode="auto">
          <a:xfrm>
            <a:off x="4409982" y="3759914"/>
            <a:ext cx="972108" cy="177413"/>
          </a:xfrm>
          <a:prstGeom prst="rect">
            <a:avLst/>
          </a:prstGeom>
          <a:noFill/>
        </p:spPr>
      </p:pic>
      <p:grpSp>
        <p:nvGrpSpPr>
          <p:cNvPr id="44" name="群組 96"/>
          <p:cNvGrpSpPr/>
          <p:nvPr/>
        </p:nvGrpSpPr>
        <p:grpSpPr>
          <a:xfrm>
            <a:off x="6408204" y="2733805"/>
            <a:ext cx="1458162" cy="418938"/>
            <a:chOff x="6660232" y="3356992"/>
            <a:chExt cx="2232248" cy="934515"/>
          </a:xfrm>
        </p:grpSpPr>
        <p:pic>
          <p:nvPicPr>
            <p:cNvPr id="1064" name="Picture 40" descr="https://img.shop.com/Image/topbrands/nmlogos_116625.gif"/>
            <p:cNvPicPr>
              <a:picLocks noChangeAspect="1" noChangeArrowheads="1"/>
            </p:cNvPicPr>
            <p:nvPr/>
          </p:nvPicPr>
          <p:blipFill>
            <a:blip r:embed="rId20" cstate="print"/>
            <a:srcRect/>
            <a:stretch>
              <a:fillRect/>
            </a:stretch>
          </p:blipFill>
          <p:spPr bwMode="auto">
            <a:xfrm>
              <a:off x="6660232" y="3356992"/>
              <a:ext cx="1333500" cy="285750"/>
            </a:xfrm>
            <a:prstGeom prst="rect">
              <a:avLst/>
            </a:prstGeom>
            <a:noFill/>
          </p:spPr>
        </p:pic>
        <p:sp>
          <p:nvSpPr>
            <p:cNvPr id="45" name="矩形 44"/>
            <p:cNvSpPr/>
            <p:nvPr/>
          </p:nvSpPr>
          <p:spPr>
            <a:xfrm>
              <a:off x="7596336" y="3356992"/>
              <a:ext cx="1296144" cy="755205"/>
            </a:xfrm>
            <a:prstGeom prst="rect">
              <a:avLst/>
            </a:prstGeom>
          </p:spPr>
          <p:txBody>
            <a:bodyPr wrap="square">
              <a:spAutoFit/>
            </a:bodyPr>
            <a:lstStyle/>
            <a:p>
              <a:pPr defTabSz="685273" fontAlgn="base"/>
              <a:r>
                <a:rPr lang="zh-TW" altLang="en-US" sz="800" b="1" kern="0" dirty="0">
                  <a:solidFill>
                    <a:prstClr val="black"/>
                  </a:solidFill>
                  <a:cs typeface="Arial"/>
                  <a:sym typeface="Arial"/>
                </a:rPr>
                <a:t>希爾頓酒店集團</a:t>
              </a:r>
              <a:endParaRPr lang="zh-TW" altLang="en-US" sz="800" kern="0" dirty="0">
                <a:solidFill>
                  <a:prstClr val="black"/>
                </a:solidFill>
                <a:cs typeface="Arial"/>
                <a:sym typeface="Arial"/>
              </a:endParaRPr>
            </a:p>
          </p:txBody>
        </p:sp>
        <p:sp>
          <p:nvSpPr>
            <p:cNvPr id="46" name="矩形 45"/>
            <p:cNvSpPr/>
            <p:nvPr/>
          </p:nvSpPr>
          <p:spPr>
            <a:xfrm>
              <a:off x="7236296" y="3604956"/>
              <a:ext cx="1080120" cy="686551"/>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pic>
        <p:nvPicPr>
          <p:cNvPr id="1066" name="Picture 42" descr="日豐旅遊有限公司"/>
          <p:cNvPicPr>
            <a:picLocks noChangeAspect="1" noChangeArrowheads="1"/>
          </p:cNvPicPr>
          <p:nvPr/>
        </p:nvPicPr>
        <p:blipFill>
          <a:blip r:embed="rId21" cstate="print"/>
          <a:srcRect/>
          <a:stretch>
            <a:fillRect/>
          </a:stretch>
        </p:blipFill>
        <p:spPr bwMode="auto">
          <a:xfrm>
            <a:off x="4085946" y="1869704"/>
            <a:ext cx="864096" cy="290261"/>
          </a:xfrm>
          <a:prstGeom prst="rect">
            <a:avLst/>
          </a:prstGeom>
          <a:noFill/>
        </p:spPr>
      </p:pic>
      <p:pic>
        <p:nvPicPr>
          <p:cNvPr id="1068" name="Picture 44" descr="星晨旅遊"/>
          <p:cNvPicPr>
            <a:picLocks noChangeAspect="1" noChangeArrowheads="1"/>
          </p:cNvPicPr>
          <p:nvPr/>
        </p:nvPicPr>
        <p:blipFill>
          <a:blip r:embed="rId22" cstate="print"/>
          <a:srcRect/>
          <a:stretch>
            <a:fillRect/>
          </a:stretch>
        </p:blipFill>
        <p:spPr bwMode="auto">
          <a:xfrm>
            <a:off x="4409982" y="3057805"/>
            <a:ext cx="972108" cy="436718"/>
          </a:xfrm>
          <a:prstGeom prst="rect">
            <a:avLst/>
          </a:prstGeom>
          <a:noFill/>
        </p:spPr>
      </p:pic>
      <p:grpSp>
        <p:nvGrpSpPr>
          <p:cNvPr id="51" name="群組 97"/>
          <p:cNvGrpSpPr/>
          <p:nvPr/>
        </p:nvGrpSpPr>
        <p:grpSpPr>
          <a:xfrm>
            <a:off x="6894258" y="3327892"/>
            <a:ext cx="810090" cy="557124"/>
            <a:chOff x="7308304" y="4293096"/>
            <a:chExt cx="1224136" cy="1126230"/>
          </a:xfrm>
        </p:grpSpPr>
        <p:pic>
          <p:nvPicPr>
            <p:cNvPr id="1070" name="Picture 46" descr="星網酒店"/>
            <p:cNvPicPr>
              <a:picLocks noChangeAspect="1" noChangeArrowheads="1"/>
            </p:cNvPicPr>
            <p:nvPr/>
          </p:nvPicPr>
          <p:blipFill>
            <a:blip r:embed="rId23" cstate="print"/>
            <a:srcRect/>
            <a:stretch>
              <a:fillRect/>
            </a:stretch>
          </p:blipFill>
          <p:spPr bwMode="auto">
            <a:xfrm>
              <a:off x="7308304" y="4293096"/>
              <a:ext cx="1221952" cy="576064"/>
            </a:xfrm>
            <a:prstGeom prst="rect">
              <a:avLst/>
            </a:prstGeom>
            <a:noFill/>
          </p:spPr>
        </p:pic>
        <p:sp>
          <p:nvSpPr>
            <p:cNvPr id="52" name="矩形 51"/>
            <p:cNvSpPr/>
            <p:nvPr/>
          </p:nvSpPr>
          <p:spPr>
            <a:xfrm>
              <a:off x="7452320" y="4797153"/>
              <a:ext cx="1080120" cy="622173"/>
            </a:xfrm>
            <a:prstGeom prst="rect">
              <a:avLst/>
            </a:prstGeom>
          </p:spPr>
          <p:txBody>
            <a:bodyPr wrap="square">
              <a:spAutoFit/>
            </a:bodyPr>
            <a:lstStyle/>
            <a:p>
              <a:pPr defTabSz="685273" fontAlgn="base"/>
              <a:r>
                <a:rPr lang="en-US" altLang="zh-TW" sz="700" b="1" kern="0" dirty="0">
                  <a:solidFill>
                    <a:prstClr val="black"/>
                  </a:solidFill>
                  <a:cs typeface="Arial"/>
                  <a:sym typeface="Arial"/>
                </a:rPr>
                <a:t>5.00%</a:t>
              </a:r>
              <a:r>
                <a:rPr lang="zh-TW" altLang="en-US" sz="700" b="1" kern="0" dirty="0">
                  <a:solidFill>
                    <a:prstClr val="black"/>
                  </a:solidFill>
                  <a:cs typeface="Arial"/>
                  <a:sym typeface="Arial"/>
                </a:rPr>
                <a:t>現金回贈</a:t>
              </a:r>
            </a:p>
          </p:txBody>
        </p:sp>
      </p:grpSp>
      <p:pic>
        <p:nvPicPr>
          <p:cNvPr id="1072" name="Picture 48" descr="樂天旅遊"/>
          <p:cNvPicPr>
            <a:picLocks noChangeAspect="1" noChangeArrowheads="1"/>
          </p:cNvPicPr>
          <p:nvPr/>
        </p:nvPicPr>
        <p:blipFill>
          <a:blip r:embed="rId24" cstate="print"/>
          <a:srcRect/>
          <a:stretch>
            <a:fillRect/>
          </a:stretch>
        </p:blipFill>
        <p:spPr bwMode="auto">
          <a:xfrm>
            <a:off x="4085978" y="4171882"/>
            <a:ext cx="1242137" cy="190148"/>
          </a:xfrm>
          <a:prstGeom prst="rect">
            <a:avLst/>
          </a:prstGeom>
          <a:noFill/>
        </p:spPr>
      </p:pic>
      <p:grpSp>
        <p:nvGrpSpPr>
          <p:cNvPr id="55" name="群組 73"/>
          <p:cNvGrpSpPr/>
          <p:nvPr/>
        </p:nvGrpSpPr>
        <p:grpSpPr>
          <a:xfrm>
            <a:off x="5058054" y="1599702"/>
            <a:ext cx="997386" cy="572662"/>
            <a:chOff x="316830" y="4293096"/>
            <a:chExt cx="1268190" cy="910714"/>
          </a:xfrm>
        </p:grpSpPr>
        <p:pic>
          <p:nvPicPr>
            <p:cNvPr id="1076" name="Picture 52" descr="澳門巴黎人"/>
            <p:cNvPicPr>
              <a:picLocks noChangeAspect="1" noChangeArrowheads="1"/>
            </p:cNvPicPr>
            <p:nvPr/>
          </p:nvPicPr>
          <p:blipFill>
            <a:blip r:embed="rId25" cstate="print"/>
            <a:srcRect/>
            <a:stretch>
              <a:fillRect/>
            </a:stretch>
          </p:blipFill>
          <p:spPr bwMode="auto">
            <a:xfrm>
              <a:off x="316830" y="4293096"/>
              <a:ext cx="1268190" cy="432048"/>
            </a:xfrm>
            <a:prstGeom prst="rect">
              <a:avLst/>
            </a:prstGeom>
            <a:noFill/>
          </p:spPr>
        </p:pic>
        <p:sp>
          <p:nvSpPr>
            <p:cNvPr id="58" name="矩形 57"/>
            <p:cNvSpPr/>
            <p:nvPr/>
          </p:nvSpPr>
          <p:spPr>
            <a:xfrm>
              <a:off x="597042" y="4714347"/>
              <a:ext cx="891560" cy="489463"/>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pic>
        <p:nvPicPr>
          <p:cNvPr id="1080" name="Picture 56" descr="維珍航空"/>
          <p:cNvPicPr>
            <a:picLocks noChangeAspect="1" noChangeArrowheads="1"/>
          </p:cNvPicPr>
          <p:nvPr/>
        </p:nvPicPr>
        <p:blipFill>
          <a:blip r:embed="rId26" cstate="print"/>
          <a:srcRect/>
          <a:stretch>
            <a:fillRect/>
          </a:stretch>
        </p:blipFill>
        <p:spPr bwMode="auto">
          <a:xfrm>
            <a:off x="2681822" y="2301721"/>
            <a:ext cx="1306159" cy="191216"/>
          </a:xfrm>
          <a:prstGeom prst="rect">
            <a:avLst/>
          </a:prstGeom>
          <a:noFill/>
        </p:spPr>
      </p:pic>
      <p:pic>
        <p:nvPicPr>
          <p:cNvPr id="1082" name="Picture 58" descr="阿聯酋航空"/>
          <p:cNvPicPr>
            <a:picLocks noChangeAspect="1" noChangeArrowheads="1"/>
          </p:cNvPicPr>
          <p:nvPr/>
        </p:nvPicPr>
        <p:blipFill>
          <a:blip r:embed="rId27" cstate="print"/>
          <a:srcRect/>
          <a:stretch>
            <a:fillRect/>
          </a:stretch>
        </p:blipFill>
        <p:spPr bwMode="auto">
          <a:xfrm>
            <a:off x="2951820" y="1734110"/>
            <a:ext cx="648072" cy="330985"/>
          </a:xfrm>
          <a:prstGeom prst="rect">
            <a:avLst/>
          </a:prstGeom>
          <a:noFill/>
        </p:spPr>
      </p:pic>
      <p:grpSp>
        <p:nvGrpSpPr>
          <p:cNvPr id="61" name="群組 87"/>
          <p:cNvGrpSpPr/>
          <p:nvPr/>
        </p:nvGrpSpPr>
        <p:grpSpPr>
          <a:xfrm>
            <a:off x="2195734" y="4527855"/>
            <a:ext cx="1089197" cy="501128"/>
            <a:chOff x="1547664" y="5517232"/>
            <a:chExt cx="1428431" cy="838985"/>
          </a:xfrm>
        </p:grpSpPr>
        <p:pic>
          <p:nvPicPr>
            <p:cNvPr id="1084" name="Picture 60" descr="https://img.shop.com/Image/topbrands/nmlogos_111124.gif"/>
            <p:cNvPicPr>
              <a:picLocks noChangeAspect="1" noChangeArrowheads="1"/>
            </p:cNvPicPr>
            <p:nvPr/>
          </p:nvPicPr>
          <p:blipFill>
            <a:blip r:embed="rId28" cstate="print"/>
            <a:srcRect/>
            <a:stretch>
              <a:fillRect/>
            </a:stretch>
          </p:blipFill>
          <p:spPr bwMode="auto">
            <a:xfrm>
              <a:off x="1619672" y="5517232"/>
              <a:ext cx="720080" cy="462052"/>
            </a:xfrm>
            <a:prstGeom prst="rect">
              <a:avLst/>
            </a:prstGeom>
            <a:noFill/>
          </p:spPr>
        </p:pic>
        <p:sp>
          <p:nvSpPr>
            <p:cNvPr id="67" name="矩形 66"/>
            <p:cNvSpPr/>
            <p:nvPr/>
          </p:nvSpPr>
          <p:spPr>
            <a:xfrm>
              <a:off x="2195735" y="5733256"/>
              <a:ext cx="780360" cy="360695"/>
            </a:xfrm>
            <a:prstGeom prst="rect">
              <a:avLst/>
            </a:prstGeom>
          </p:spPr>
          <p:txBody>
            <a:bodyPr wrap="none">
              <a:spAutoFit/>
            </a:bodyPr>
            <a:lstStyle/>
            <a:p>
              <a:pPr defTabSz="685273" fontAlgn="base"/>
              <a:r>
                <a:rPr lang="zh-TW" altLang="en-US" sz="800" b="1" kern="0" dirty="0">
                  <a:solidFill>
                    <a:prstClr val="black"/>
                  </a:solidFill>
                  <a:cs typeface="Arial"/>
                  <a:sym typeface="Arial"/>
                </a:rPr>
                <a:t>致信旅遊</a:t>
              </a:r>
            </a:p>
          </p:txBody>
        </p:sp>
        <p:sp>
          <p:nvSpPr>
            <p:cNvPr id="68" name="矩形 67"/>
            <p:cNvSpPr/>
            <p:nvPr/>
          </p:nvSpPr>
          <p:spPr>
            <a:xfrm>
              <a:off x="1547664" y="6021286"/>
              <a:ext cx="1080119" cy="334931"/>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pic>
        <p:nvPicPr>
          <p:cNvPr id="1086" name="Picture 62" descr="澳門銀河"/>
          <p:cNvPicPr>
            <a:picLocks noChangeAspect="1" noChangeArrowheads="1"/>
          </p:cNvPicPr>
          <p:nvPr/>
        </p:nvPicPr>
        <p:blipFill>
          <a:blip r:embed="rId29" cstate="print"/>
          <a:srcRect/>
          <a:stretch>
            <a:fillRect/>
          </a:stretch>
        </p:blipFill>
        <p:spPr bwMode="auto">
          <a:xfrm>
            <a:off x="5706126" y="3111842"/>
            <a:ext cx="864096" cy="529411"/>
          </a:xfrm>
          <a:prstGeom prst="rect">
            <a:avLst/>
          </a:prstGeom>
          <a:noFill/>
        </p:spPr>
      </p:pic>
      <p:grpSp>
        <p:nvGrpSpPr>
          <p:cNvPr id="65" name="群組 84"/>
          <p:cNvGrpSpPr/>
          <p:nvPr/>
        </p:nvGrpSpPr>
        <p:grpSpPr>
          <a:xfrm>
            <a:off x="2357754" y="897595"/>
            <a:ext cx="1296144" cy="537758"/>
            <a:chOff x="2339752" y="3501008"/>
            <a:chExt cx="1729897" cy="888262"/>
          </a:xfrm>
        </p:grpSpPr>
        <p:pic>
          <p:nvPicPr>
            <p:cNvPr id="1074" name="Picture 50" descr="澳門威尼斯人度假村酒店"/>
            <p:cNvPicPr>
              <a:picLocks noChangeAspect="1" noChangeArrowheads="1"/>
            </p:cNvPicPr>
            <p:nvPr/>
          </p:nvPicPr>
          <p:blipFill>
            <a:blip r:embed="rId30" cstate="print"/>
            <a:srcRect l="17886" r="23986" b="-16665"/>
            <a:stretch>
              <a:fillRect/>
            </a:stretch>
          </p:blipFill>
          <p:spPr bwMode="auto">
            <a:xfrm>
              <a:off x="2699792" y="3501008"/>
              <a:ext cx="936104" cy="504056"/>
            </a:xfrm>
            <a:prstGeom prst="rect">
              <a:avLst/>
            </a:prstGeom>
            <a:noFill/>
          </p:spPr>
        </p:pic>
        <p:sp>
          <p:nvSpPr>
            <p:cNvPr id="56" name="矩形 55"/>
            <p:cNvSpPr/>
            <p:nvPr/>
          </p:nvSpPr>
          <p:spPr>
            <a:xfrm>
              <a:off x="2701497" y="4058822"/>
              <a:ext cx="1368152" cy="330448"/>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sp>
          <p:nvSpPr>
            <p:cNvPr id="84" name="矩形 83"/>
            <p:cNvSpPr/>
            <p:nvPr/>
          </p:nvSpPr>
          <p:spPr>
            <a:xfrm>
              <a:off x="2339752" y="3887472"/>
              <a:ext cx="1718403" cy="355868"/>
            </a:xfrm>
            <a:prstGeom prst="rect">
              <a:avLst/>
            </a:prstGeom>
          </p:spPr>
          <p:txBody>
            <a:bodyPr wrap="none">
              <a:spAutoFit/>
            </a:bodyPr>
            <a:lstStyle/>
            <a:p>
              <a:pPr defTabSz="685273" fontAlgn="base"/>
              <a:r>
                <a:rPr lang="zh-TW" altLang="en-US" sz="700" b="1" kern="0" dirty="0">
                  <a:solidFill>
                    <a:prstClr val="black"/>
                  </a:solidFill>
                  <a:cs typeface="Arial"/>
                  <a:sym typeface="Arial"/>
                </a:rPr>
                <a:t>澳門</a:t>
              </a:r>
              <a:r>
                <a:rPr lang="zh-TW" altLang="en-US" sz="800" b="1" kern="0" dirty="0">
                  <a:solidFill>
                    <a:prstClr val="black"/>
                  </a:solidFill>
                  <a:cs typeface="Arial"/>
                  <a:sym typeface="Arial"/>
                </a:rPr>
                <a:t>威尼斯人度假村酒店</a:t>
              </a:r>
            </a:p>
          </p:txBody>
        </p:sp>
      </p:grpSp>
      <p:grpSp>
        <p:nvGrpSpPr>
          <p:cNvPr id="66" name="群組 104"/>
          <p:cNvGrpSpPr/>
          <p:nvPr/>
        </p:nvGrpSpPr>
        <p:grpSpPr>
          <a:xfrm>
            <a:off x="3545895" y="4570003"/>
            <a:ext cx="1285334" cy="418925"/>
            <a:chOff x="2454462" y="476673"/>
            <a:chExt cx="1830918" cy="865301"/>
          </a:xfrm>
        </p:grpSpPr>
        <p:pic>
          <p:nvPicPr>
            <p:cNvPr id="1088" name="Picture 64" descr="Singli Luggage"/>
            <p:cNvPicPr>
              <a:picLocks noChangeAspect="1" noChangeArrowheads="1"/>
            </p:cNvPicPr>
            <p:nvPr/>
          </p:nvPicPr>
          <p:blipFill>
            <a:blip r:embed="rId31" cstate="print"/>
            <a:srcRect/>
            <a:stretch>
              <a:fillRect/>
            </a:stretch>
          </p:blipFill>
          <p:spPr bwMode="auto">
            <a:xfrm>
              <a:off x="2454462" y="476673"/>
              <a:ext cx="930759" cy="452083"/>
            </a:xfrm>
            <a:prstGeom prst="rect">
              <a:avLst/>
            </a:prstGeom>
            <a:noFill/>
          </p:spPr>
        </p:pic>
        <p:sp>
          <p:nvSpPr>
            <p:cNvPr id="103" name="矩形 102"/>
            <p:cNvSpPr/>
            <p:nvPr/>
          </p:nvSpPr>
          <p:spPr>
            <a:xfrm>
              <a:off x="2515227" y="928755"/>
              <a:ext cx="1279353" cy="413219"/>
            </a:xfrm>
            <a:prstGeom prst="rect">
              <a:avLst/>
            </a:prstGeom>
          </p:spPr>
          <p:txBody>
            <a:bodyPr wrap="square">
              <a:spAutoFit/>
            </a:bodyPr>
            <a:lstStyle/>
            <a:p>
              <a:pPr defTabSz="685273" fontAlgn="base"/>
              <a:r>
                <a:rPr lang="en-US" altLang="zh-TW" sz="700" b="1" kern="0" dirty="0">
                  <a:solidFill>
                    <a:prstClr val="black"/>
                  </a:solidFill>
                  <a:cs typeface="Arial"/>
                  <a:sym typeface="Arial"/>
                </a:rPr>
                <a:t>3.00%</a:t>
              </a:r>
              <a:r>
                <a:rPr lang="zh-TW" altLang="en-US" sz="700" b="1" kern="0" dirty="0">
                  <a:solidFill>
                    <a:prstClr val="black"/>
                  </a:solidFill>
                  <a:cs typeface="Arial"/>
                  <a:sym typeface="Arial"/>
                </a:rPr>
                <a:t>現金回贈</a:t>
              </a:r>
              <a:endParaRPr lang="zh-TW" altLang="en-US" sz="700" kern="0" dirty="0">
                <a:solidFill>
                  <a:prstClr val="black"/>
                </a:solidFill>
                <a:cs typeface="Arial"/>
                <a:sym typeface="Arial"/>
              </a:endParaRPr>
            </a:p>
          </p:txBody>
        </p:sp>
        <p:sp>
          <p:nvSpPr>
            <p:cNvPr id="104" name="矩形 103"/>
            <p:cNvSpPr/>
            <p:nvPr/>
          </p:nvSpPr>
          <p:spPr>
            <a:xfrm>
              <a:off x="3175176" y="657506"/>
              <a:ext cx="1110204" cy="445005"/>
            </a:xfrm>
            <a:prstGeom prst="rect">
              <a:avLst/>
            </a:prstGeom>
          </p:spPr>
          <p:txBody>
            <a:bodyPr wrap="none">
              <a:spAutoFit/>
            </a:bodyPr>
            <a:lstStyle/>
            <a:p>
              <a:pPr defTabSz="685273" fontAlgn="base"/>
              <a:r>
                <a:rPr lang="en-US" altLang="zh-TW" sz="800" b="1" kern="0" dirty="0" err="1">
                  <a:solidFill>
                    <a:prstClr val="black"/>
                  </a:solidFill>
                  <a:cs typeface="Arial"/>
                  <a:sym typeface="Arial"/>
                </a:rPr>
                <a:t>Singli</a:t>
              </a:r>
              <a:r>
                <a:rPr lang="en-US" altLang="zh-TW" sz="800" b="1" kern="0" dirty="0">
                  <a:solidFill>
                    <a:prstClr val="black"/>
                  </a:solidFill>
                  <a:cs typeface="Arial"/>
                  <a:sym typeface="Arial"/>
                </a:rPr>
                <a:t> Luggage</a:t>
              </a:r>
            </a:p>
          </p:txBody>
        </p:sp>
      </p:grpSp>
      <p:grpSp>
        <p:nvGrpSpPr>
          <p:cNvPr id="69" name="群組 107"/>
          <p:cNvGrpSpPr/>
          <p:nvPr/>
        </p:nvGrpSpPr>
        <p:grpSpPr>
          <a:xfrm>
            <a:off x="5112060" y="4678014"/>
            <a:ext cx="918102" cy="411841"/>
            <a:chOff x="3563888" y="404664"/>
            <a:chExt cx="1368152" cy="854927"/>
          </a:xfrm>
        </p:grpSpPr>
        <p:pic>
          <p:nvPicPr>
            <p:cNvPr id="1090" name="Picture 66" descr="新秀麗"/>
            <p:cNvPicPr>
              <a:picLocks noChangeAspect="1" noChangeArrowheads="1"/>
            </p:cNvPicPr>
            <p:nvPr/>
          </p:nvPicPr>
          <p:blipFill>
            <a:blip r:embed="rId32" cstate="print"/>
            <a:srcRect/>
            <a:stretch>
              <a:fillRect/>
            </a:stretch>
          </p:blipFill>
          <p:spPr bwMode="auto">
            <a:xfrm>
              <a:off x="3563888" y="404664"/>
              <a:ext cx="1333500" cy="285750"/>
            </a:xfrm>
            <a:prstGeom prst="rect">
              <a:avLst/>
            </a:prstGeom>
            <a:noFill/>
          </p:spPr>
        </p:pic>
        <p:sp>
          <p:nvSpPr>
            <p:cNvPr id="107" name="矩形 106"/>
            <p:cNvSpPr/>
            <p:nvPr/>
          </p:nvSpPr>
          <p:spPr>
            <a:xfrm>
              <a:off x="3779911" y="620687"/>
              <a:ext cx="1152129" cy="638904"/>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a:p>
              <a:pPr defTabSz="685273" fontAlgn="base"/>
              <a:r>
                <a:rPr lang="zh-TW" altLang="en-US" sz="700" kern="0" dirty="0">
                  <a:solidFill>
                    <a:prstClr val="black"/>
                  </a:solidFill>
                  <a:cs typeface="Arial"/>
                  <a:sym typeface="Arial"/>
                </a:rPr>
                <a:t> </a:t>
              </a:r>
            </a:p>
          </p:txBody>
        </p:sp>
      </p:grpSp>
      <p:grpSp>
        <p:nvGrpSpPr>
          <p:cNvPr id="70" name="群組 111"/>
          <p:cNvGrpSpPr/>
          <p:nvPr/>
        </p:nvGrpSpPr>
        <p:grpSpPr>
          <a:xfrm>
            <a:off x="6462211" y="4539945"/>
            <a:ext cx="1508463" cy="497187"/>
            <a:chOff x="453142" y="332656"/>
            <a:chExt cx="2363254" cy="1134097"/>
          </a:xfrm>
        </p:grpSpPr>
        <p:pic>
          <p:nvPicPr>
            <p:cNvPr id="1092" name="Picture 68" descr="https://img.shop.com/Image/topbrands/nmlogos_116637.gif"/>
            <p:cNvPicPr>
              <a:picLocks noChangeAspect="1" noChangeArrowheads="1"/>
            </p:cNvPicPr>
            <p:nvPr/>
          </p:nvPicPr>
          <p:blipFill>
            <a:blip r:embed="rId33" cstate="print"/>
            <a:srcRect l="25878" r="26678" b="-638"/>
            <a:stretch>
              <a:fillRect/>
            </a:stretch>
          </p:blipFill>
          <p:spPr bwMode="auto">
            <a:xfrm>
              <a:off x="453142" y="332656"/>
              <a:ext cx="950506" cy="432048"/>
            </a:xfrm>
            <a:prstGeom prst="rect">
              <a:avLst/>
            </a:prstGeom>
            <a:noFill/>
          </p:spPr>
        </p:pic>
        <p:sp>
          <p:nvSpPr>
            <p:cNvPr id="110" name="矩形 109"/>
            <p:cNvSpPr/>
            <p:nvPr/>
          </p:nvSpPr>
          <p:spPr>
            <a:xfrm>
              <a:off x="1241268" y="393801"/>
              <a:ext cx="1575128" cy="491434"/>
            </a:xfrm>
            <a:prstGeom prst="rect">
              <a:avLst/>
            </a:prstGeom>
          </p:spPr>
          <p:txBody>
            <a:bodyPr wrap="none">
              <a:spAutoFit/>
            </a:bodyPr>
            <a:lstStyle/>
            <a:p>
              <a:pPr defTabSz="685273" fontAlgn="base"/>
              <a:r>
                <a:rPr lang="zh-TW" altLang="en-US" sz="800" b="1" kern="0" dirty="0">
                  <a:solidFill>
                    <a:prstClr val="black"/>
                  </a:solidFill>
                  <a:cs typeface="Arial"/>
                  <a:sym typeface="Arial"/>
                </a:rPr>
                <a:t>千禧國際酒店集團</a:t>
              </a:r>
            </a:p>
          </p:txBody>
        </p:sp>
        <p:sp>
          <p:nvSpPr>
            <p:cNvPr id="111" name="矩形 110"/>
            <p:cNvSpPr/>
            <p:nvPr/>
          </p:nvSpPr>
          <p:spPr>
            <a:xfrm>
              <a:off x="750498" y="764705"/>
              <a:ext cx="1224134" cy="702048"/>
            </a:xfrm>
            <a:prstGeom prst="rect">
              <a:avLst/>
            </a:prstGeom>
          </p:spPr>
          <p:txBody>
            <a:bodyPr wrap="square">
              <a:spAutoFit/>
            </a:bodyPr>
            <a:lstStyle/>
            <a:p>
              <a:pPr defTabSz="685273" fontAlgn="base"/>
              <a:r>
                <a:rPr lang="zh-TW" altLang="en-US" sz="700" b="1" kern="0" dirty="0">
                  <a:solidFill>
                    <a:prstClr val="black"/>
                  </a:solidFill>
                  <a:cs typeface="Arial"/>
                  <a:sym typeface="Arial"/>
                </a:rPr>
                <a:t> </a:t>
              </a:r>
              <a:r>
                <a:rPr lang="en-US" altLang="zh-TW" sz="700" b="1" kern="0" dirty="0">
                  <a:solidFill>
                    <a:prstClr val="black"/>
                  </a:solidFill>
                  <a:cs typeface="Arial"/>
                  <a:sym typeface="Arial"/>
                </a:rPr>
                <a:t>3.00% </a:t>
              </a:r>
              <a:r>
                <a:rPr lang="zh-TW" altLang="en-US" sz="700" b="1" kern="0" dirty="0">
                  <a:solidFill>
                    <a:prstClr val="black"/>
                  </a:solidFill>
                  <a:cs typeface="Arial"/>
                  <a:sym typeface="Arial"/>
                </a:rPr>
                <a:t>現金回贈 </a:t>
              </a:r>
              <a:endParaRPr lang="zh-TW" altLang="en-US" sz="700" kern="0" dirty="0">
                <a:solidFill>
                  <a:prstClr val="black"/>
                </a:solidFill>
                <a:cs typeface="Arial"/>
                <a:sym typeface="Arial"/>
              </a:endParaRPr>
            </a:p>
          </p:txBody>
        </p:sp>
      </p:grpSp>
      <p:grpSp>
        <p:nvGrpSpPr>
          <p:cNvPr id="71" name="群組 115"/>
          <p:cNvGrpSpPr/>
          <p:nvPr/>
        </p:nvGrpSpPr>
        <p:grpSpPr>
          <a:xfrm>
            <a:off x="1115620" y="3665556"/>
            <a:ext cx="1744850" cy="337313"/>
            <a:chOff x="2123728" y="260648"/>
            <a:chExt cx="2444175" cy="715563"/>
          </a:xfrm>
        </p:grpSpPr>
        <p:pic>
          <p:nvPicPr>
            <p:cNvPr id="1094" name="Picture 70" descr="AIG Travel Insurance"/>
            <p:cNvPicPr>
              <a:picLocks noChangeAspect="1" noChangeArrowheads="1"/>
            </p:cNvPicPr>
            <p:nvPr/>
          </p:nvPicPr>
          <p:blipFill>
            <a:blip r:embed="rId34" cstate="print"/>
            <a:srcRect/>
            <a:stretch>
              <a:fillRect/>
            </a:stretch>
          </p:blipFill>
          <p:spPr bwMode="auto">
            <a:xfrm>
              <a:off x="2123728" y="260648"/>
              <a:ext cx="1333500" cy="285750"/>
            </a:xfrm>
            <a:prstGeom prst="rect">
              <a:avLst/>
            </a:prstGeom>
            <a:noFill/>
          </p:spPr>
        </p:pic>
        <p:sp>
          <p:nvSpPr>
            <p:cNvPr id="114" name="矩形 113"/>
            <p:cNvSpPr/>
            <p:nvPr/>
          </p:nvSpPr>
          <p:spPr>
            <a:xfrm>
              <a:off x="2690281" y="551822"/>
              <a:ext cx="1224136" cy="424389"/>
            </a:xfrm>
            <a:prstGeom prst="rect">
              <a:avLst/>
            </a:prstGeom>
          </p:spPr>
          <p:txBody>
            <a:bodyPr wrap="square">
              <a:spAutoFit/>
            </a:bodyPr>
            <a:lstStyle/>
            <a:p>
              <a:pPr defTabSz="685273" fontAlgn="base"/>
              <a:r>
                <a:rPr lang="en-US" altLang="zh-TW" sz="700" b="1" kern="0" dirty="0">
                  <a:solidFill>
                    <a:prstClr val="black"/>
                  </a:solidFill>
                  <a:cs typeface="Arial"/>
                  <a:sym typeface="Arial"/>
                </a:rPr>
                <a:t>8.00%</a:t>
              </a:r>
              <a:r>
                <a:rPr lang="zh-TW" altLang="en-US" sz="700" b="1" kern="0" dirty="0">
                  <a:solidFill>
                    <a:prstClr val="black"/>
                  </a:solidFill>
                  <a:cs typeface="Arial"/>
                  <a:sym typeface="Arial"/>
                </a:rPr>
                <a:t>現金回贈</a:t>
              </a:r>
            </a:p>
          </p:txBody>
        </p:sp>
        <p:sp>
          <p:nvSpPr>
            <p:cNvPr id="115" name="矩形 114"/>
            <p:cNvSpPr/>
            <p:nvPr/>
          </p:nvSpPr>
          <p:spPr>
            <a:xfrm>
              <a:off x="3076457" y="302458"/>
              <a:ext cx="1491446" cy="457035"/>
            </a:xfrm>
            <a:prstGeom prst="rect">
              <a:avLst/>
            </a:prstGeom>
          </p:spPr>
          <p:txBody>
            <a:bodyPr wrap="none">
              <a:spAutoFit/>
            </a:bodyPr>
            <a:lstStyle/>
            <a:p>
              <a:pPr defTabSz="685273" fontAlgn="base"/>
              <a:r>
                <a:rPr lang="en-US" altLang="zh-TW" sz="800" b="1" kern="0" dirty="0">
                  <a:solidFill>
                    <a:prstClr val="black"/>
                  </a:solidFill>
                  <a:cs typeface="Arial"/>
                  <a:sym typeface="Arial"/>
                </a:rPr>
                <a:t>AIG Travel Insurance</a:t>
              </a:r>
            </a:p>
          </p:txBody>
        </p:sp>
      </p:grpSp>
      <p:pic>
        <p:nvPicPr>
          <p:cNvPr id="4" name="Picture 4" descr="GOGOVAN"/>
          <p:cNvPicPr>
            <a:picLocks noChangeAspect="1" noChangeArrowheads="1"/>
          </p:cNvPicPr>
          <p:nvPr/>
        </p:nvPicPr>
        <p:blipFill>
          <a:blip r:embed="rId35" cstate="print"/>
          <a:srcRect/>
          <a:stretch>
            <a:fillRect/>
          </a:stretch>
        </p:blipFill>
        <p:spPr bwMode="auto">
          <a:xfrm>
            <a:off x="1385646" y="1016408"/>
            <a:ext cx="702078" cy="421247"/>
          </a:xfrm>
          <a:prstGeom prst="rect">
            <a:avLst/>
          </a:prstGeom>
          <a:noFill/>
        </p:spPr>
      </p:pic>
      <p:grpSp>
        <p:nvGrpSpPr>
          <p:cNvPr id="73" name="群組 118"/>
          <p:cNvGrpSpPr/>
          <p:nvPr/>
        </p:nvGrpSpPr>
        <p:grpSpPr>
          <a:xfrm>
            <a:off x="2843808" y="3651872"/>
            <a:ext cx="972108" cy="632103"/>
            <a:chOff x="2987824" y="404664"/>
            <a:chExt cx="1296144" cy="842804"/>
          </a:xfrm>
        </p:grpSpPr>
        <p:pic>
          <p:nvPicPr>
            <p:cNvPr id="6" name="Picture 6" descr="https://img.shop.com/Image/featuredhotdeal/CruiseExpert_logo1251519702688720.jpg"/>
            <p:cNvPicPr>
              <a:picLocks noChangeAspect="1" noChangeArrowheads="1"/>
            </p:cNvPicPr>
            <p:nvPr/>
          </p:nvPicPr>
          <p:blipFill>
            <a:blip r:embed="rId36" cstate="print"/>
            <a:srcRect l="-6048" t="18144" r="-2815" b="27425"/>
            <a:stretch>
              <a:fillRect/>
            </a:stretch>
          </p:blipFill>
          <p:spPr bwMode="auto">
            <a:xfrm>
              <a:off x="2987824" y="404664"/>
              <a:ext cx="1296144" cy="648072"/>
            </a:xfrm>
            <a:prstGeom prst="rect">
              <a:avLst/>
            </a:prstGeom>
            <a:noFill/>
          </p:spPr>
        </p:pic>
        <p:sp>
          <p:nvSpPr>
            <p:cNvPr id="118" name="矩形 117"/>
            <p:cNvSpPr/>
            <p:nvPr/>
          </p:nvSpPr>
          <p:spPr>
            <a:xfrm>
              <a:off x="3059832" y="980728"/>
              <a:ext cx="1080120"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2.0% </a:t>
              </a:r>
              <a:r>
                <a:rPr lang="zh-TW" altLang="en-US" sz="700" b="1" kern="0" dirty="0">
                  <a:solidFill>
                    <a:prstClr val="black"/>
                  </a:solidFill>
                  <a:cs typeface="Arial"/>
                  <a:sym typeface="Arial"/>
                </a:rPr>
                <a:t>現金回贈</a:t>
              </a:r>
            </a:p>
          </p:txBody>
        </p:sp>
      </p:grpSp>
      <p:pic>
        <p:nvPicPr>
          <p:cNvPr id="8" name="Picture 8" descr="https://img.shop.com/Image/topbrands/nmlogos_113916.gif"/>
          <p:cNvPicPr>
            <a:picLocks noChangeAspect="1" noChangeArrowheads="1"/>
          </p:cNvPicPr>
          <p:nvPr/>
        </p:nvPicPr>
        <p:blipFill>
          <a:blip r:embed="rId37" cstate="print"/>
          <a:srcRect l="14362" r="21011" b="-531"/>
          <a:stretch>
            <a:fillRect/>
          </a:stretch>
        </p:blipFill>
        <p:spPr bwMode="auto">
          <a:xfrm>
            <a:off x="4842030" y="1059582"/>
            <a:ext cx="972108" cy="324036"/>
          </a:xfrm>
          <a:prstGeom prst="rect">
            <a:avLst/>
          </a:prstGeom>
          <a:noFill/>
        </p:spPr>
      </p:pic>
      <p:grpSp>
        <p:nvGrpSpPr>
          <p:cNvPr id="75" name="群組 122"/>
          <p:cNvGrpSpPr/>
          <p:nvPr/>
        </p:nvGrpSpPr>
        <p:grpSpPr>
          <a:xfrm>
            <a:off x="3329862" y="2677341"/>
            <a:ext cx="1242138" cy="439032"/>
            <a:chOff x="1043608" y="3557586"/>
            <a:chExt cx="1405508" cy="490036"/>
          </a:xfrm>
        </p:grpSpPr>
        <p:pic>
          <p:nvPicPr>
            <p:cNvPr id="2" name="Picture 2" descr="https://img.shop.com/Image/topbrands/nmlogos_118299.gif"/>
            <p:cNvPicPr>
              <a:picLocks noChangeAspect="1" noChangeArrowheads="1"/>
            </p:cNvPicPr>
            <p:nvPr/>
          </p:nvPicPr>
          <p:blipFill>
            <a:blip r:embed="rId38" cstate="print"/>
            <a:srcRect/>
            <a:stretch>
              <a:fillRect/>
            </a:stretch>
          </p:blipFill>
          <p:spPr bwMode="auto">
            <a:xfrm>
              <a:off x="1043608" y="3557586"/>
              <a:ext cx="1405508" cy="301180"/>
            </a:xfrm>
            <a:prstGeom prst="rect">
              <a:avLst/>
            </a:prstGeom>
            <a:noFill/>
          </p:spPr>
        </p:pic>
        <p:sp>
          <p:nvSpPr>
            <p:cNvPr id="120" name="矩形 119"/>
            <p:cNvSpPr/>
            <p:nvPr/>
          </p:nvSpPr>
          <p:spPr>
            <a:xfrm>
              <a:off x="1259633" y="3807149"/>
              <a:ext cx="936104" cy="240473"/>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r>
                <a:rPr lang="en-US" altLang="zh-TW" sz="800" b="1" kern="0" dirty="0">
                  <a:solidFill>
                    <a:prstClr val="black"/>
                  </a:solidFill>
                  <a:cs typeface="Arial"/>
                  <a:sym typeface="Arial"/>
                </a:rPr>
                <a:t>  </a:t>
              </a:r>
              <a:endParaRPr lang="zh-TW" altLang="en-US" sz="800" kern="0" dirty="0">
                <a:solidFill>
                  <a:prstClr val="black"/>
                </a:solidFill>
                <a:cs typeface="Arial"/>
                <a:sym typeface="Arial"/>
              </a:endParaRPr>
            </a:p>
          </p:txBody>
        </p:sp>
      </p:grpSp>
      <p:sp>
        <p:nvSpPr>
          <p:cNvPr id="3" name="文字方塊 2">
            <a:extLst>
              <a:ext uri="{FF2B5EF4-FFF2-40B4-BE49-F238E27FC236}">
                <a16:creationId xmlns:a16="http://schemas.microsoft.com/office/drawing/2014/main" xmlns="" id="{ABC24F6D-B547-41E5-B7CD-5937EACDF38C}"/>
              </a:ext>
            </a:extLst>
          </p:cNvPr>
          <p:cNvSpPr txBox="1"/>
          <p:nvPr/>
        </p:nvSpPr>
        <p:spPr>
          <a:xfrm>
            <a:off x="2149594" y="88190"/>
            <a:ext cx="4860540" cy="1354215"/>
          </a:xfrm>
          <a:prstGeom prst="rect">
            <a:avLst/>
          </a:prstGeom>
          <a:noFill/>
        </p:spPr>
        <p:txBody>
          <a:bodyPr wrap="square" lIns="91378" tIns="45689" rIns="91378" bIns="45689" rtlCol="0">
            <a:spAutoFit/>
          </a:bodyPr>
          <a:lstStyle/>
          <a:p>
            <a:pPr defTabSz="685273"/>
            <a:r>
              <a:rPr lang="zh-CN" altLang="en-US" sz="41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rPr>
              <a:t>旅遊相關之夥伴商店</a:t>
            </a:r>
            <a:endParaRPr lang="zh-HK" altLang="en-US" sz="41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endParaRPr>
          </a:p>
        </p:txBody>
      </p:sp>
    </p:spTree>
    <p:extLst>
      <p:ext uri="{BB962C8B-B14F-4D97-AF65-F5344CB8AC3E}">
        <p14:creationId xmlns:p14="http://schemas.microsoft.com/office/powerpoint/2010/main" val="101305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88"/>
          <p:cNvGrpSpPr/>
          <p:nvPr/>
        </p:nvGrpSpPr>
        <p:grpSpPr>
          <a:xfrm>
            <a:off x="3599892" y="3813888"/>
            <a:ext cx="864096" cy="436688"/>
            <a:chOff x="683568" y="1196752"/>
            <a:chExt cx="1080120" cy="531541"/>
          </a:xfrm>
        </p:grpSpPr>
        <p:pic>
          <p:nvPicPr>
            <p:cNvPr id="1026" name="Picture 2" descr="https://img.shop.com/Image/topbrands/nmlogos_113911.gif"/>
            <p:cNvPicPr>
              <a:picLocks noChangeAspect="1" noChangeArrowheads="1"/>
            </p:cNvPicPr>
            <p:nvPr/>
          </p:nvPicPr>
          <p:blipFill>
            <a:blip r:embed="rId2" cstate="print"/>
            <a:srcRect l="22165" r="26118"/>
            <a:stretch>
              <a:fillRect/>
            </a:stretch>
          </p:blipFill>
          <p:spPr bwMode="auto">
            <a:xfrm>
              <a:off x="683568" y="1196752"/>
              <a:ext cx="1008112" cy="432048"/>
            </a:xfrm>
            <a:prstGeom prst="rect">
              <a:avLst/>
            </a:prstGeom>
            <a:noFill/>
          </p:spPr>
        </p:pic>
        <p:sp>
          <p:nvSpPr>
            <p:cNvPr id="4" name="矩形 3"/>
            <p:cNvSpPr/>
            <p:nvPr/>
          </p:nvSpPr>
          <p:spPr>
            <a:xfrm>
              <a:off x="701824" y="1484784"/>
              <a:ext cx="1061864" cy="243509"/>
            </a:xfrm>
            <a:prstGeom prst="rect">
              <a:avLst/>
            </a:prstGeom>
          </p:spPr>
          <p:txBody>
            <a:bodyPr wrap="square">
              <a:spAutoFit/>
            </a:bodyPr>
            <a:lstStyle/>
            <a:p>
              <a:pPr defTabSz="685273" fontAlgn="base"/>
              <a:r>
                <a:rPr lang="en-US" altLang="zh-TW" sz="700" b="1" kern="0" dirty="0">
                  <a:solidFill>
                    <a:prstClr val="black"/>
                  </a:solidFill>
                  <a:cs typeface="Arial"/>
                  <a:sym typeface="Arial"/>
                </a:rPr>
                <a:t>3.00% </a:t>
              </a:r>
              <a:r>
                <a:rPr lang="zh-TW" altLang="en-US" sz="700" b="1" kern="0" dirty="0">
                  <a:solidFill>
                    <a:prstClr val="black"/>
                  </a:solidFill>
                  <a:cs typeface="Arial"/>
                  <a:sym typeface="Arial"/>
                </a:rPr>
                <a:t>現金回贈</a:t>
              </a:r>
              <a:endParaRPr lang="en-US" altLang="zh-TW" sz="700" b="1" kern="0" dirty="0">
                <a:solidFill>
                  <a:prstClr val="black"/>
                </a:solidFill>
                <a:cs typeface="Arial"/>
                <a:sym typeface="Arial"/>
              </a:endParaRPr>
            </a:p>
          </p:txBody>
        </p:sp>
      </p:grpSp>
      <p:grpSp>
        <p:nvGrpSpPr>
          <p:cNvPr id="17" name="群組 80"/>
          <p:cNvGrpSpPr/>
          <p:nvPr/>
        </p:nvGrpSpPr>
        <p:grpSpPr>
          <a:xfrm>
            <a:off x="2843806" y="755947"/>
            <a:ext cx="1170966" cy="372594"/>
            <a:chOff x="3275856" y="1340768"/>
            <a:chExt cx="1702425" cy="512185"/>
          </a:xfrm>
        </p:grpSpPr>
        <p:pic>
          <p:nvPicPr>
            <p:cNvPr id="1028" name="Picture 4" descr="https://img.shop.com/Image/topbrands/nmlogos_105747.gif"/>
            <p:cNvPicPr>
              <a:picLocks noChangeAspect="1" noChangeArrowheads="1"/>
            </p:cNvPicPr>
            <p:nvPr/>
          </p:nvPicPr>
          <p:blipFill>
            <a:blip r:embed="rId3" cstate="print"/>
            <a:srcRect l="29412" r="35294" b="3922"/>
            <a:stretch>
              <a:fillRect/>
            </a:stretch>
          </p:blipFill>
          <p:spPr bwMode="auto">
            <a:xfrm>
              <a:off x="3275856" y="1340768"/>
              <a:ext cx="864096" cy="504056"/>
            </a:xfrm>
            <a:prstGeom prst="rect">
              <a:avLst/>
            </a:prstGeom>
            <a:noFill/>
          </p:spPr>
        </p:pic>
        <p:sp>
          <p:nvSpPr>
            <p:cNvPr id="7" name="矩形 6"/>
            <p:cNvSpPr/>
            <p:nvPr/>
          </p:nvSpPr>
          <p:spPr>
            <a:xfrm>
              <a:off x="3779912" y="1556793"/>
              <a:ext cx="1198369" cy="296160"/>
            </a:xfrm>
            <a:prstGeom prst="rect">
              <a:avLst/>
            </a:prstGeom>
          </p:spPr>
          <p:txBody>
            <a:bodyPr wrap="none">
              <a:spAutoFit/>
            </a:bodyPr>
            <a:lstStyle/>
            <a:p>
              <a:pPr defTabSz="685273" fontAlgn="base"/>
              <a:r>
                <a:rPr lang="en-US" altLang="zh-TW" sz="800" b="1" kern="0" dirty="0">
                  <a:solidFill>
                    <a:prstClr val="black"/>
                  </a:solidFill>
                  <a:cs typeface="Arial"/>
                  <a:sym typeface="Arial"/>
                </a:rPr>
                <a:t>Apple Store HK</a:t>
              </a:r>
            </a:p>
          </p:txBody>
        </p:sp>
      </p:grpSp>
      <p:grpSp>
        <p:nvGrpSpPr>
          <p:cNvPr id="28" name="群組 86"/>
          <p:cNvGrpSpPr/>
          <p:nvPr/>
        </p:nvGrpSpPr>
        <p:grpSpPr>
          <a:xfrm>
            <a:off x="2249746" y="1977732"/>
            <a:ext cx="813043" cy="377464"/>
            <a:chOff x="611560" y="2636912"/>
            <a:chExt cx="1084057" cy="503283"/>
          </a:xfrm>
        </p:grpSpPr>
        <p:pic>
          <p:nvPicPr>
            <p:cNvPr id="1030" name="Picture 6" descr="https://img.shop.com/Image/topbrands/nmlogos_114860.gif"/>
            <p:cNvPicPr>
              <a:picLocks noChangeAspect="1" noChangeArrowheads="1"/>
            </p:cNvPicPr>
            <p:nvPr/>
          </p:nvPicPr>
          <p:blipFill>
            <a:blip r:embed="rId4" cstate="print"/>
            <a:srcRect/>
            <a:stretch>
              <a:fillRect/>
            </a:stretch>
          </p:blipFill>
          <p:spPr bwMode="auto">
            <a:xfrm>
              <a:off x="870248" y="2636912"/>
              <a:ext cx="533400" cy="285750"/>
            </a:xfrm>
            <a:prstGeom prst="rect">
              <a:avLst/>
            </a:prstGeom>
            <a:noFill/>
          </p:spPr>
        </p:pic>
        <p:sp>
          <p:nvSpPr>
            <p:cNvPr id="9" name="矩形 8"/>
            <p:cNvSpPr/>
            <p:nvPr/>
          </p:nvSpPr>
          <p:spPr>
            <a:xfrm>
              <a:off x="611560" y="2852937"/>
              <a:ext cx="1084057" cy="287258"/>
            </a:xfrm>
            <a:prstGeom prst="rect">
              <a:avLst/>
            </a:prstGeom>
          </p:spPr>
          <p:txBody>
            <a:bodyPr wrap="none">
              <a:spAutoFit/>
            </a:bodyPr>
            <a:lstStyle/>
            <a:p>
              <a:pPr defTabSz="685273" fontAlgn="base"/>
              <a:r>
                <a:rPr lang="en-US" altLang="zh-TW" sz="800" b="1" kern="0" dirty="0">
                  <a:solidFill>
                    <a:prstClr val="black"/>
                  </a:solidFill>
                  <a:cs typeface="Arial"/>
                  <a:sym typeface="Arial"/>
                </a:rPr>
                <a:t>BB</a:t>
              </a:r>
              <a:r>
                <a:rPr lang="zh-TW" altLang="en-US" sz="800" b="1" kern="0" dirty="0">
                  <a:solidFill>
                    <a:prstClr val="black"/>
                  </a:solidFill>
                  <a:cs typeface="Arial"/>
                  <a:sym typeface="Arial"/>
                </a:rPr>
                <a:t>用品補給站</a:t>
              </a:r>
            </a:p>
          </p:txBody>
        </p:sp>
      </p:grpSp>
      <p:grpSp>
        <p:nvGrpSpPr>
          <p:cNvPr id="2048" name="群組 84"/>
          <p:cNvGrpSpPr/>
          <p:nvPr/>
        </p:nvGrpSpPr>
        <p:grpSpPr>
          <a:xfrm>
            <a:off x="4896036" y="1653707"/>
            <a:ext cx="972108" cy="523801"/>
            <a:chOff x="395536" y="3789040"/>
            <a:chExt cx="1224136" cy="698401"/>
          </a:xfrm>
        </p:grpSpPr>
        <p:pic>
          <p:nvPicPr>
            <p:cNvPr id="1032" name="Picture 8" descr="Bossini"/>
            <p:cNvPicPr>
              <a:picLocks noChangeAspect="1" noChangeArrowheads="1"/>
            </p:cNvPicPr>
            <p:nvPr/>
          </p:nvPicPr>
          <p:blipFill>
            <a:blip r:embed="rId5" cstate="print"/>
            <a:srcRect r="8201" b="-799"/>
            <a:stretch>
              <a:fillRect/>
            </a:stretch>
          </p:blipFill>
          <p:spPr bwMode="auto">
            <a:xfrm>
              <a:off x="395536" y="3789040"/>
              <a:ext cx="1224136" cy="288032"/>
            </a:xfrm>
            <a:prstGeom prst="rect">
              <a:avLst/>
            </a:prstGeom>
            <a:noFill/>
          </p:spPr>
        </p:pic>
        <p:sp>
          <p:nvSpPr>
            <p:cNvPr id="12" name="矩形 11"/>
            <p:cNvSpPr/>
            <p:nvPr/>
          </p:nvSpPr>
          <p:spPr>
            <a:xfrm>
              <a:off x="539552" y="4077072"/>
              <a:ext cx="936104" cy="410369"/>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endParaRPr lang="en-US" altLang="zh-TW" sz="700" b="1" kern="0" dirty="0">
                <a:solidFill>
                  <a:prstClr val="black"/>
                </a:solidFill>
                <a:cs typeface="Arial"/>
                <a:sym typeface="Arial"/>
              </a:endParaRPr>
            </a:p>
          </p:txBody>
        </p:sp>
      </p:grpSp>
      <p:grpSp>
        <p:nvGrpSpPr>
          <p:cNvPr id="2049" name="群組 91"/>
          <p:cNvGrpSpPr/>
          <p:nvPr/>
        </p:nvGrpSpPr>
        <p:grpSpPr>
          <a:xfrm>
            <a:off x="1385619" y="1437623"/>
            <a:ext cx="1339668" cy="512772"/>
            <a:chOff x="3779912" y="2796020"/>
            <a:chExt cx="1786226" cy="683696"/>
          </a:xfrm>
        </p:grpSpPr>
        <p:pic>
          <p:nvPicPr>
            <p:cNvPr id="1034" name="Picture 10" descr="https://img.shop.com/Image/featuredstore/BabyK_logo_1251516243359345.jpg"/>
            <p:cNvPicPr>
              <a:picLocks noChangeAspect="1" noChangeArrowheads="1"/>
            </p:cNvPicPr>
            <p:nvPr/>
          </p:nvPicPr>
          <p:blipFill>
            <a:blip r:embed="rId6" cstate="print"/>
            <a:srcRect t="18144" b="21377"/>
            <a:stretch>
              <a:fillRect/>
            </a:stretch>
          </p:blipFill>
          <p:spPr bwMode="auto">
            <a:xfrm>
              <a:off x="3779912" y="2796020"/>
              <a:ext cx="686569" cy="415231"/>
            </a:xfrm>
            <a:prstGeom prst="rect">
              <a:avLst/>
            </a:prstGeom>
            <a:noFill/>
          </p:spPr>
        </p:pic>
        <p:sp>
          <p:nvSpPr>
            <p:cNvPr id="14" name="矩形 13"/>
            <p:cNvSpPr/>
            <p:nvPr/>
          </p:nvSpPr>
          <p:spPr>
            <a:xfrm>
              <a:off x="3942184" y="3212976"/>
              <a:ext cx="989855"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2.0% </a:t>
              </a:r>
              <a:r>
                <a:rPr lang="zh-TW" altLang="en-US" sz="700" b="1" kern="0" dirty="0">
                  <a:solidFill>
                    <a:prstClr val="black"/>
                  </a:solidFill>
                  <a:cs typeface="Arial"/>
                  <a:sym typeface="Arial"/>
                </a:rPr>
                <a:t>現金回贈</a:t>
              </a:r>
            </a:p>
          </p:txBody>
        </p:sp>
        <p:sp>
          <p:nvSpPr>
            <p:cNvPr id="15" name="矩形 14"/>
            <p:cNvSpPr/>
            <p:nvPr/>
          </p:nvSpPr>
          <p:spPr>
            <a:xfrm>
              <a:off x="4355976" y="2996952"/>
              <a:ext cx="1210162" cy="287259"/>
            </a:xfrm>
            <a:prstGeom prst="rect">
              <a:avLst/>
            </a:prstGeom>
          </p:spPr>
          <p:txBody>
            <a:bodyPr wrap="none">
              <a:spAutoFit/>
            </a:bodyPr>
            <a:lstStyle/>
            <a:p>
              <a:pPr defTabSz="685273" fontAlgn="base"/>
              <a:r>
                <a:rPr lang="en-US" altLang="zh-TW" sz="800" b="1" kern="0" dirty="0">
                  <a:solidFill>
                    <a:prstClr val="black"/>
                  </a:solidFill>
                  <a:cs typeface="Arial"/>
                  <a:sym typeface="Arial"/>
                </a:rPr>
                <a:t>Baby K </a:t>
              </a:r>
              <a:r>
                <a:rPr lang="zh-TW" altLang="en-US" sz="800" b="1" kern="0" dirty="0">
                  <a:solidFill>
                    <a:prstClr val="black"/>
                  </a:solidFill>
                  <a:cs typeface="Arial"/>
                  <a:sym typeface="Arial"/>
                </a:rPr>
                <a:t>生活百貨</a:t>
              </a:r>
            </a:p>
          </p:txBody>
        </p:sp>
      </p:grpSp>
      <p:grpSp>
        <p:nvGrpSpPr>
          <p:cNvPr id="2051" name="群組 92"/>
          <p:cNvGrpSpPr/>
          <p:nvPr/>
        </p:nvGrpSpPr>
        <p:grpSpPr>
          <a:xfrm>
            <a:off x="1331641" y="2409730"/>
            <a:ext cx="877598" cy="416079"/>
            <a:chOff x="2699792" y="4149080"/>
            <a:chExt cx="1170130" cy="554772"/>
          </a:xfrm>
        </p:grpSpPr>
        <p:pic>
          <p:nvPicPr>
            <p:cNvPr id="1036" name="Picture 12" descr="YOOMI (HK) LIMITED 百好薈"/>
            <p:cNvPicPr>
              <a:picLocks noChangeAspect="1" noChangeArrowheads="1"/>
            </p:cNvPicPr>
            <p:nvPr/>
          </p:nvPicPr>
          <p:blipFill>
            <a:blip r:embed="rId7" cstate="print"/>
            <a:srcRect l="16200" r="13601" b="-799"/>
            <a:stretch>
              <a:fillRect/>
            </a:stretch>
          </p:blipFill>
          <p:spPr bwMode="auto">
            <a:xfrm>
              <a:off x="2699792" y="4149080"/>
              <a:ext cx="1170130" cy="360040"/>
            </a:xfrm>
            <a:prstGeom prst="rect">
              <a:avLst/>
            </a:prstGeom>
            <a:noFill/>
          </p:spPr>
        </p:pic>
        <p:sp>
          <p:nvSpPr>
            <p:cNvPr id="18" name="矩形 17"/>
            <p:cNvSpPr/>
            <p:nvPr/>
          </p:nvSpPr>
          <p:spPr>
            <a:xfrm>
              <a:off x="2699792" y="4437112"/>
              <a:ext cx="1152127"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20.00% </a:t>
              </a:r>
              <a:r>
                <a:rPr lang="zh-TW" altLang="en-US" sz="700" b="1" kern="0" dirty="0">
                  <a:solidFill>
                    <a:prstClr val="black"/>
                  </a:solidFill>
                  <a:cs typeface="Arial"/>
                  <a:sym typeface="Arial"/>
                </a:rPr>
                <a:t>現金回贈</a:t>
              </a:r>
            </a:p>
          </p:txBody>
        </p:sp>
      </p:grpSp>
      <p:grpSp>
        <p:nvGrpSpPr>
          <p:cNvPr id="2052" name="群組 77"/>
          <p:cNvGrpSpPr/>
          <p:nvPr/>
        </p:nvGrpSpPr>
        <p:grpSpPr>
          <a:xfrm>
            <a:off x="6624274" y="843590"/>
            <a:ext cx="1412485" cy="682087"/>
            <a:chOff x="6228184" y="1340769"/>
            <a:chExt cx="2529988" cy="921185"/>
          </a:xfrm>
        </p:grpSpPr>
        <p:pic>
          <p:nvPicPr>
            <p:cNvPr id="1038" name="Picture 14" descr="https://img.shop.com/Image/topbrands/nmlogos_111304.gif"/>
            <p:cNvPicPr>
              <a:picLocks noChangeAspect="1" noChangeArrowheads="1"/>
            </p:cNvPicPr>
            <p:nvPr/>
          </p:nvPicPr>
          <p:blipFill>
            <a:blip r:embed="rId8" cstate="print"/>
            <a:srcRect/>
            <a:stretch>
              <a:fillRect/>
            </a:stretch>
          </p:blipFill>
          <p:spPr bwMode="auto">
            <a:xfrm>
              <a:off x="6228184" y="1340769"/>
              <a:ext cx="1045468" cy="448058"/>
            </a:xfrm>
            <a:prstGeom prst="rect">
              <a:avLst/>
            </a:prstGeom>
            <a:noFill/>
          </p:spPr>
        </p:pic>
        <p:sp>
          <p:nvSpPr>
            <p:cNvPr id="20" name="矩形 19"/>
            <p:cNvSpPr/>
            <p:nvPr/>
          </p:nvSpPr>
          <p:spPr>
            <a:xfrm>
              <a:off x="6588223" y="1700808"/>
              <a:ext cx="1381161" cy="561146"/>
            </a:xfrm>
            <a:prstGeom prst="rect">
              <a:avLst/>
            </a:prstGeom>
          </p:spPr>
          <p:txBody>
            <a:bodyPr wrap="square">
              <a:spAutoFit/>
            </a:bodyPr>
            <a:lstStyle/>
            <a:p>
              <a:pPr defTabSz="685273" fontAlgn="base"/>
              <a:r>
                <a:rPr lang="zh-TW" altLang="en-US" sz="700" b="1" kern="0" dirty="0">
                  <a:solidFill>
                    <a:prstClr val="black"/>
                  </a:solidFill>
                  <a:cs typeface="Arial"/>
                  <a:sym typeface="Arial"/>
                </a:rPr>
                <a:t> </a:t>
              </a:r>
              <a:r>
                <a:rPr lang="en-US" altLang="zh-TW" sz="700" b="1" kern="0" dirty="0">
                  <a:solidFill>
                    <a:prstClr val="black"/>
                  </a:solidFill>
                  <a:cs typeface="Arial"/>
                  <a:sym typeface="Arial"/>
                </a:rPr>
                <a:t>3.00% </a:t>
              </a:r>
              <a:r>
                <a:rPr lang="zh-TW" altLang="en-US" sz="700" b="1" kern="0" dirty="0">
                  <a:solidFill>
                    <a:prstClr val="black"/>
                  </a:solidFill>
                  <a:cs typeface="Arial"/>
                  <a:sym typeface="Arial"/>
                </a:rPr>
                <a:t>現金回贈</a:t>
              </a:r>
            </a:p>
            <a:p>
              <a:pPr defTabSz="685273" fontAlgn="base"/>
              <a:endParaRPr lang="en-US" altLang="zh-TW" sz="700" kern="0" dirty="0">
                <a:solidFill>
                  <a:prstClr val="black"/>
                </a:solidFill>
                <a:cs typeface="Arial"/>
                <a:sym typeface="Arial"/>
              </a:endParaRPr>
            </a:p>
          </p:txBody>
        </p:sp>
        <p:sp>
          <p:nvSpPr>
            <p:cNvPr id="21" name="矩形 20"/>
            <p:cNvSpPr/>
            <p:nvPr/>
          </p:nvSpPr>
          <p:spPr>
            <a:xfrm>
              <a:off x="7092279" y="1484782"/>
              <a:ext cx="1665893" cy="290965"/>
            </a:xfrm>
            <a:prstGeom prst="rect">
              <a:avLst/>
            </a:prstGeom>
          </p:spPr>
          <p:txBody>
            <a:bodyPr wrap="none">
              <a:spAutoFit/>
            </a:bodyPr>
            <a:lstStyle/>
            <a:p>
              <a:pPr defTabSz="685273" fontAlgn="base"/>
              <a:r>
                <a:rPr lang="en-US" altLang="zh-TW" sz="800" b="1" kern="0" dirty="0">
                  <a:solidFill>
                    <a:prstClr val="black"/>
                  </a:solidFill>
                  <a:cs typeface="Arial"/>
                  <a:sym typeface="Arial"/>
                </a:rPr>
                <a:t>All Sole </a:t>
              </a:r>
              <a:r>
                <a:rPr lang="en-US" altLang="zh-TW" sz="800" b="1" kern="0" dirty="0" err="1">
                  <a:solidFill>
                    <a:prstClr val="black"/>
                  </a:solidFill>
                  <a:cs typeface="Arial"/>
                  <a:sym typeface="Arial"/>
                </a:rPr>
                <a:t>Footware</a:t>
              </a:r>
              <a:endParaRPr lang="en-US" altLang="zh-TW" sz="800" b="1" kern="0" dirty="0">
                <a:solidFill>
                  <a:prstClr val="black"/>
                </a:solidFill>
                <a:cs typeface="Arial"/>
                <a:sym typeface="Arial"/>
              </a:endParaRPr>
            </a:p>
          </p:txBody>
        </p:sp>
      </p:grpSp>
      <p:grpSp>
        <p:nvGrpSpPr>
          <p:cNvPr id="2053" name="群組 107"/>
          <p:cNvGrpSpPr/>
          <p:nvPr/>
        </p:nvGrpSpPr>
        <p:grpSpPr>
          <a:xfrm>
            <a:off x="5652122" y="2193614"/>
            <a:ext cx="891099" cy="379934"/>
            <a:chOff x="6516216" y="2852936"/>
            <a:chExt cx="1260140" cy="608371"/>
          </a:xfrm>
        </p:grpSpPr>
        <p:pic>
          <p:nvPicPr>
            <p:cNvPr id="1040" name="Picture 16" descr="https://img.shop.com/Image/topbrands/nmlogos_116777.gif"/>
            <p:cNvPicPr>
              <a:picLocks noChangeAspect="1" noChangeArrowheads="1"/>
            </p:cNvPicPr>
            <p:nvPr/>
          </p:nvPicPr>
          <p:blipFill>
            <a:blip r:embed="rId9" cstate="print"/>
            <a:srcRect l="10800" r="13601" b="-799"/>
            <a:stretch>
              <a:fillRect/>
            </a:stretch>
          </p:blipFill>
          <p:spPr bwMode="auto">
            <a:xfrm>
              <a:off x="6516216" y="2852936"/>
              <a:ext cx="1260140" cy="360040"/>
            </a:xfrm>
            <a:prstGeom prst="rect">
              <a:avLst/>
            </a:prstGeom>
            <a:noFill/>
          </p:spPr>
        </p:pic>
        <p:sp>
          <p:nvSpPr>
            <p:cNvPr id="23" name="矩形 22"/>
            <p:cNvSpPr/>
            <p:nvPr/>
          </p:nvSpPr>
          <p:spPr>
            <a:xfrm>
              <a:off x="6832238" y="3140968"/>
              <a:ext cx="753056" cy="320339"/>
            </a:xfrm>
            <a:prstGeom prst="rect">
              <a:avLst/>
            </a:prstGeom>
          </p:spPr>
          <p:txBody>
            <a:bodyPr wrap="none">
              <a:spAutoFit/>
            </a:bodyPr>
            <a:lstStyle/>
            <a:p>
              <a:pPr defTabSz="685273"/>
              <a:r>
                <a:rPr lang="en-US" altLang="zh-TW" sz="700" b="1" kern="0" dirty="0">
                  <a:solidFill>
                    <a:prstClr val="black"/>
                  </a:solidFill>
                  <a:cs typeface="Arial"/>
                  <a:sym typeface="Arial"/>
                </a:rPr>
                <a:t> 3.0% IBV</a:t>
              </a:r>
              <a:endParaRPr lang="zh-TW" altLang="en-US" sz="700" kern="0" dirty="0">
                <a:solidFill>
                  <a:prstClr val="black"/>
                </a:solidFill>
                <a:cs typeface="Arial"/>
                <a:sym typeface="Arial"/>
              </a:endParaRPr>
            </a:p>
          </p:txBody>
        </p:sp>
      </p:grpSp>
      <p:grpSp>
        <p:nvGrpSpPr>
          <p:cNvPr id="2054" name="群組 101"/>
          <p:cNvGrpSpPr/>
          <p:nvPr/>
        </p:nvGrpSpPr>
        <p:grpSpPr>
          <a:xfrm>
            <a:off x="4734020" y="2949885"/>
            <a:ext cx="1000125" cy="469795"/>
            <a:chOff x="5076056" y="3789040"/>
            <a:chExt cx="1333500" cy="626393"/>
          </a:xfrm>
        </p:grpSpPr>
        <p:pic>
          <p:nvPicPr>
            <p:cNvPr id="1042" name="Picture 18" descr="Esprit"/>
            <p:cNvPicPr>
              <a:picLocks noChangeAspect="1" noChangeArrowheads="1"/>
            </p:cNvPicPr>
            <p:nvPr/>
          </p:nvPicPr>
          <p:blipFill>
            <a:blip r:embed="rId10" cstate="print"/>
            <a:srcRect/>
            <a:stretch>
              <a:fillRect/>
            </a:stretch>
          </p:blipFill>
          <p:spPr bwMode="auto">
            <a:xfrm>
              <a:off x="5076056" y="3789040"/>
              <a:ext cx="1333500" cy="285750"/>
            </a:xfrm>
            <a:prstGeom prst="rect">
              <a:avLst/>
            </a:prstGeom>
            <a:noFill/>
          </p:spPr>
        </p:pic>
        <p:sp>
          <p:nvSpPr>
            <p:cNvPr id="25" name="矩形 24"/>
            <p:cNvSpPr/>
            <p:nvPr/>
          </p:nvSpPr>
          <p:spPr>
            <a:xfrm>
              <a:off x="5292080" y="4005064"/>
              <a:ext cx="936104" cy="410369"/>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grpSp>
        <p:nvGrpSpPr>
          <p:cNvPr id="2055" name="群組 102"/>
          <p:cNvGrpSpPr/>
          <p:nvPr/>
        </p:nvGrpSpPr>
        <p:grpSpPr>
          <a:xfrm>
            <a:off x="4409984" y="3543857"/>
            <a:ext cx="1000125" cy="409110"/>
            <a:chOff x="6516216" y="4365104"/>
            <a:chExt cx="1333500" cy="545480"/>
          </a:xfrm>
        </p:grpSpPr>
        <p:pic>
          <p:nvPicPr>
            <p:cNvPr id="1052" name="Picture 28" descr="Macy's"/>
            <p:cNvPicPr>
              <a:picLocks noChangeAspect="1" noChangeArrowheads="1"/>
            </p:cNvPicPr>
            <p:nvPr/>
          </p:nvPicPr>
          <p:blipFill>
            <a:blip r:embed="rId11" cstate="print"/>
            <a:srcRect/>
            <a:stretch>
              <a:fillRect/>
            </a:stretch>
          </p:blipFill>
          <p:spPr bwMode="auto">
            <a:xfrm>
              <a:off x="6516216" y="4365104"/>
              <a:ext cx="1333500" cy="285750"/>
            </a:xfrm>
            <a:prstGeom prst="rect">
              <a:avLst/>
            </a:prstGeom>
            <a:noFill/>
          </p:spPr>
        </p:pic>
        <p:sp>
          <p:nvSpPr>
            <p:cNvPr id="35" name="矩形 34"/>
            <p:cNvSpPr/>
            <p:nvPr/>
          </p:nvSpPr>
          <p:spPr>
            <a:xfrm>
              <a:off x="6732240" y="4643844"/>
              <a:ext cx="1080120"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3.00%</a:t>
              </a:r>
              <a:r>
                <a:rPr lang="zh-TW" altLang="en-US" sz="700" b="1" kern="0" dirty="0">
                  <a:solidFill>
                    <a:prstClr val="black"/>
                  </a:solidFill>
                  <a:cs typeface="Arial"/>
                  <a:sym typeface="Arial"/>
                </a:rPr>
                <a:t>現金回贈</a:t>
              </a:r>
            </a:p>
          </p:txBody>
        </p:sp>
      </p:grpSp>
      <p:grpSp>
        <p:nvGrpSpPr>
          <p:cNvPr id="2056" name="群組 75"/>
          <p:cNvGrpSpPr/>
          <p:nvPr/>
        </p:nvGrpSpPr>
        <p:grpSpPr>
          <a:xfrm>
            <a:off x="6246186" y="1594154"/>
            <a:ext cx="756084" cy="518226"/>
            <a:chOff x="5220071" y="1988840"/>
            <a:chExt cx="1163206" cy="863709"/>
          </a:xfrm>
        </p:grpSpPr>
        <p:pic>
          <p:nvPicPr>
            <p:cNvPr id="1056" name="Picture 32" descr="Superdry"/>
            <p:cNvPicPr>
              <a:picLocks noChangeAspect="1" noChangeArrowheads="1"/>
            </p:cNvPicPr>
            <p:nvPr/>
          </p:nvPicPr>
          <p:blipFill>
            <a:blip r:embed="rId12" cstate="print"/>
            <a:srcRect/>
            <a:stretch>
              <a:fillRect/>
            </a:stretch>
          </p:blipFill>
          <p:spPr bwMode="auto">
            <a:xfrm>
              <a:off x="5220072" y="1988840"/>
              <a:ext cx="1045468" cy="448058"/>
            </a:xfrm>
            <a:prstGeom prst="rect">
              <a:avLst/>
            </a:prstGeom>
            <a:noFill/>
          </p:spPr>
        </p:pic>
        <p:sp>
          <p:nvSpPr>
            <p:cNvPr id="40" name="矩形 39"/>
            <p:cNvSpPr/>
            <p:nvPr/>
          </p:nvSpPr>
          <p:spPr>
            <a:xfrm>
              <a:off x="5220071" y="2339588"/>
              <a:ext cx="1163206" cy="512961"/>
            </a:xfrm>
            <a:prstGeom prst="rect">
              <a:avLst/>
            </a:prstGeom>
          </p:spPr>
          <p:txBody>
            <a:bodyPr wrap="square">
              <a:spAutoFit/>
            </a:bodyPr>
            <a:lstStyle/>
            <a:p>
              <a:pPr defTabSz="685273" fontAlgn="base"/>
              <a:r>
                <a:rPr lang="en-US" altLang="zh-TW" sz="700" b="1" kern="0" dirty="0">
                  <a:solidFill>
                    <a:prstClr val="black"/>
                  </a:solidFill>
                  <a:cs typeface="Arial"/>
                  <a:sym typeface="Arial"/>
                </a:rPr>
                <a:t>3.00% </a:t>
              </a:r>
              <a:r>
                <a:rPr lang="zh-TW" altLang="en-US" sz="700" b="1" kern="0" dirty="0">
                  <a:solidFill>
                    <a:prstClr val="black"/>
                  </a:solidFill>
                  <a:cs typeface="Arial"/>
                  <a:sym typeface="Arial"/>
                </a:rPr>
                <a:t>現金回贈</a:t>
              </a:r>
            </a:p>
          </p:txBody>
        </p:sp>
      </p:grpSp>
      <p:grpSp>
        <p:nvGrpSpPr>
          <p:cNvPr id="2057" name="群組 90"/>
          <p:cNvGrpSpPr/>
          <p:nvPr/>
        </p:nvGrpSpPr>
        <p:grpSpPr>
          <a:xfrm>
            <a:off x="5706157" y="4516007"/>
            <a:ext cx="918101" cy="520747"/>
            <a:chOff x="7380312" y="2204864"/>
            <a:chExt cx="1372345" cy="704286"/>
          </a:xfrm>
        </p:grpSpPr>
        <p:pic>
          <p:nvPicPr>
            <p:cNvPr id="1058" name="Picture 34" descr="Tidestore"/>
            <p:cNvPicPr>
              <a:picLocks noChangeAspect="1" noChangeArrowheads="1"/>
            </p:cNvPicPr>
            <p:nvPr/>
          </p:nvPicPr>
          <p:blipFill>
            <a:blip r:embed="rId13" cstate="print"/>
            <a:srcRect/>
            <a:stretch>
              <a:fillRect/>
            </a:stretch>
          </p:blipFill>
          <p:spPr bwMode="auto">
            <a:xfrm>
              <a:off x="7380312" y="2204864"/>
              <a:ext cx="1333500" cy="285750"/>
            </a:xfrm>
            <a:prstGeom prst="rect">
              <a:avLst/>
            </a:prstGeom>
            <a:noFill/>
          </p:spPr>
        </p:pic>
        <p:sp>
          <p:nvSpPr>
            <p:cNvPr id="42" name="矩形 41"/>
            <p:cNvSpPr/>
            <p:nvPr/>
          </p:nvSpPr>
          <p:spPr>
            <a:xfrm>
              <a:off x="7596334" y="2492896"/>
              <a:ext cx="1156323" cy="416254"/>
            </a:xfrm>
            <a:prstGeom prst="rect">
              <a:avLst/>
            </a:prstGeom>
          </p:spPr>
          <p:txBody>
            <a:bodyPr wrap="square">
              <a:spAutoFit/>
            </a:bodyPr>
            <a:lstStyle/>
            <a:p>
              <a:pPr defTabSz="685273" fontAlgn="base"/>
              <a:r>
                <a:rPr lang="en-US" altLang="zh-TW" sz="700" b="1" kern="0" dirty="0">
                  <a:solidFill>
                    <a:prstClr val="black"/>
                  </a:solidFill>
                  <a:cs typeface="Arial"/>
                  <a:sym typeface="Arial"/>
                </a:rPr>
                <a:t>6.00% </a:t>
              </a:r>
              <a:r>
                <a:rPr lang="zh-TW" altLang="en-US" sz="700" b="1" kern="0" dirty="0">
                  <a:solidFill>
                    <a:prstClr val="black"/>
                  </a:solidFill>
                  <a:cs typeface="Arial"/>
                  <a:sym typeface="Arial"/>
                </a:rPr>
                <a:t>現金回贈</a:t>
              </a:r>
            </a:p>
          </p:txBody>
        </p:sp>
      </p:grpSp>
      <p:grpSp>
        <p:nvGrpSpPr>
          <p:cNvPr id="2058" name="群組 81"/>
          <p:cNvGrpSpPr/>
          <p:nvPr/>
        </p:nvGrpSpPr>
        <p:grpSpPr>
          <a:xfrm>
            <a:off x="4626006" y="4353949"/>
            <a:ext cx="1134126" cy="382004"/>
            <a:chOff x="1835696" y="980728"/>
            <a:chExt cx="1333500" cy="453545"/>
          </a:xfrm>
        </p:grpSpPr>
        <p:pic>
          <p:nvPicPr>
            <p:cNvPr id="1060" name="Picture 36" descr="Yesstyle.com"/>
            <p:cNvPicPr>
              <a:picLocks noChangeAspect="1" noChangeArrowheads="1"/>
            </p:cNvPicPr>
            <p:nvPr/>
          </p:nvPicPr>
          <p:blipFill>
            <a:blip r:embed="rId14" cstate="print"/>
            <a:srcRect/>
            <a:stretch>
              <a:fillRect/>
            </a:stretch>
          </p:blipFill>
          <p:spPr bwMode="auto">
            <a:xfrm>
              <a:off x="1835696" y="980728"/>
              <a:ext cx="1333500" cy="285750"/>
            </a:xfrm>
            <a:prstGeom prst="rect">
              <a:avLst/>
            </a:prstGeom>
            <a:noFill/>
          </p:spPr>
        </p:pic>
        <p:sp>
          <p:nvSpPr>
            <p:cNvPr id="44" name="矩形 43"/>
            <p:cNvSpPr/>
            <p:nvPr/>
          </p:nvSpPr>
          <p:spPr>
            <a:xfrm>
              <a:off x="2051720" y="1196752"/>
              <a:ext cx="1008112" cy="237521"/>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grpSp>
        <p:nvGrpSpPr>
          <p:cNvPr id="2059" name="群組 78"/>
          <p:cNvGrpSpPr/>
          <p:nvPr/>
        </p:nvGrpSpPr>
        <p:grpSpPr>
          <a:xfrm>
            <a:off x="3761910" y="1653706"/>
            <a:ext cx="864096" cy="500139"/>
            <a:chOff x="4499992" y="908720"/>
            <a:chExt cx="1333500" cy="748880"/>
          </a:xfrm>
        </p:grpSpPr>
        <p:pic>
          <p:nvPicPr>
            <p:cNvPr id="1062" name="Picture 38" descr="Zalora Hong Kong"/>
            <p:cNvPicPr>
              <a:picLocks noChangeAspect="1" noChangeArrowheads="1"/>
            </p:cNvPicPr>
            <p:nvPr/>
          </p:nvPicPr>
          <p:blipFill>
            <a:blip r:embed="rId15" cstate="print"/>
            <a:srcRect/>
            <a:stretch>
              <a:fillRect/>
            </a:stretch>
          </p:blipFill>
          <p:spPr bwMode="auto">
            <a:xfrm>
              <a:off x="4499992" y="908720"/>
              <a:ext cx="1333500" cy="285750"/>
            </a:xfrm>
            <a:prstGeom prst="rect">
              <a:avLst/>
            </a:prstGeom>
            <a:noFill/>
          </p:spPr>
        </p:pic>
        <p:sp>
          <p:nvSpPr>
            <p:cNvPr id="46" name="矩形 45"/>
            <p:cNvSpPr/>
            <p:nvPr/>
          </p:nvSpPr>
          <p:spPr>
            <a:xfrm>
              <a:off x="4716017" y="1196752"/>
              <a:ext cx="1080120" cy="460848"/>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grpSp>
        <p:nvGrpSpPr>
          <p:cNvPr id="2060" name="群組 105"/>
          <p:cNvGrpSpPr/>
          <p:nvPr/>
        </p:nvGrpSpPr>
        <p:grpSpPr>
          <a:xfrm>
            <a:off x="7056278" y="2139736"/>
            <a:ext cx="837093" cy="412067"/>
            <a:chOff x="7758042" y="3470146"/>
            <a:chExt cx="1116124" cy="549422"/>
          </a:xfrm>
        </p:grpSpPr>
        <p:pic>
          <p:nvPicPr>
            <p:cNvPr id="1066" name="Picture 42" descr="鱷魚恤有限公司"/>
            <p:cNvPicPr>
              <a:picLocks noChangeAspect="1" noChangeArrowheads="1"/>
            </p:cNvPicPr>
            <p:nvPr/>
          </p:nvPicPr>
          <p:blipFill>
            <a:blip r:embed="rId16" cstate="print"/>
            <a:srcRect l="10800" r="13601" b="-799"/>
            <a:stretch>
              <a:fillRect/>
            </a:stretch>
          </p:blipFill>
          <p:spPr bwMode="auto">
            <a:xfrm>
              <a:off x="7758042" y="3470146"/>
              <a:ext cx="1116124" cy="318893"/>
            </a:xfrm>
            <a:prstGeom prst="rect">
              <a:avLst/>
            </a:prstGeom>
            <a:noFill/>
          </p:spPr>
        </p:pic>
        <p:sp>
          <p:nvSpPr>
            <p:cNvPr id="50" name="矩形 49"/>
            <p:cNvSpPr/>
            <p:nvPr/>
          </p:nvSpPr>
          <p:spPr>
            <a:xfrm>
              <a:off x="7786033" y="3752828"/>
              <a:ext cx="1080120"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grpSp>
        <p:nvGrpSpPr>
          <p:cNvPr id="2061" name="群組 95"/>
          <p:cNvGrpSpPr/>
          <p:nvPr/>
        </p:nvGrpSpPr>
        <p:grpSpPr>
          <a:xfrm>
            <a:off x="3599892" y="2949790"/>
            <a:ext cx="1012422" cy="362073"/>
            <a:chOff x="1331640" y="6093296"/>
            <a:chExt cx="1349896" cy="482764"/>
          </a:xfrm>
        </p:grpSpPr>
        <p:pic>
          <p:nvPicPr>
            <p:cNvPr id="1068" name="Picture 44" descr="Nike HK"/>
            <p:cNvPicPr>
              <a:picLocks noChangeAspect="1" noChangeArrowheads="1"/>
            </p:cNvPicPr>
            <p:nvPr/>
          </p:nvPicPr>
          <p:blipFill>
            <a:blip r:embed="rId17" cstate="print"/>
            <a:srcRect/>
            <a:stretch>
              <a:fillRect/>
            </a:stretch>
          </p:blipFill>
          <p:spPr bwMode="auto">
            <a:xfrm>
              <a:off x="1331640" y="6093296"/>
              <a:ext cx="1333500" cy="285750"/>
            </a:xfrm>
            <a:prstGeom prst="rect">
              <a:avLst/>
            </a:prstGeom>
            <a:noFill/>
          </p:spPr>
        </p:pic>
        <p:sp>
          <p:nvSpPr>
            <p:cNvPr id="52" name="矩形 51"/>
            <p:cNvSpPr/>
            <p:nvPr/>
          </p:nvSpPr>
          <p:spPr>
            <a:xfrm>
              <a:off x="1619672" y="6309320"/>
              <a:ext cx="1061864"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4.00% </a:t>
              </a:r>
              <a:r>
                <a:rPr lang="zh-TW" altLang="en-US" sz="700" b="1" kern="0" dirty="0">
                  <a:solidFill>
                    <a:prstClr val="black"/>
                  </a:solidFill>
                  <a:cs typeface="Arial"/>
                  <a:sym typeface="Arial"/>
                </a:rPr>
                <a:t>現金回贈</a:t>
              </a:r>
              <a:endParaRPr lang="en-US" altLang="zh-TW" sz="700" b="1" kern="0" dirty="0">
                <a:solidFill>
                  <a:prstClr val="black"/>
                </a:solidFill>
                <a:cs typeface="Arial"/>
                <a:sym typeface="Arial"/>
              </a:endParaRPr>
            </a:p>
          </p:txBody>
        </p:sp>
      </p:grpSp>
      <p:grpSp>
        <p:nvGrpSpPr>
          <p:cNvPr id="2062" name="群組 82"/>
          <p:cNvGrpSpPr/>
          <p:nvPr/>
        </p:nvGrpSpPr>
        <p:grpSpPr>
          <a:xfrm>
            <a:off x="6894258" y="3597925"/>
            <a:ext cx="864096" cy="658791"/>
            <a:chOff x="1835696" y="1943578"/>
            <a:chExt cx="1152128" cy="878387"/>
          </a:xfrm>
        </p:grpSpPr>
        <p:sp>
          <p:nvSpPr>
            <p:cNvPr id="31" name="矩形 30"/>
            <p:cNvSpPr/>
            <p:nvPr/>
          </p:nvSpPr>
          <p:spPr>
            <a:xfrm>
              <a:off x="1979712" y="2411596"/>
              <a:ext cx="1008112" cy="410369"/>
            </a:xfrm>
            <a:prstGeom prst="rect">
              <a:avLst/>
            </a:prstGeom>
          </p:spPr>
          <p:txBody>
            <a:bodyPr wrap="square">
              <a:spAutoFit/>
            </a:bodyPr>
            <a:lstStyle/>
            <a:p>
              <a:pPr defTabSz="685273" fontAlgn="base"/>
              <a:r>
                <a:rPr lang="en-US" altLang="zh-TW" sz="700" b="1" kern="0" dirty="0">
                  <a:solidFill>
                    <a:prstClr val="black"/>
                  </a:solidFill>
                  <a:cs typeface="Arial"/>
                  <a:sym typeface="Arial"/>
                </a:rPr>
                <a:t>5.00%</a:t>
              </a:r>
              <a:r>
                <a:rPr lang="zh-TW" altLang="en-US" sz="700" b="1" kern="0" dirty="0">
                  <a:solidFill>
                    <a:prstClr val="black"/>
                  </a:solidFill>
                  <a:cs typeface="Arial"/>
                  <a:sym typeface="Arial"/>
                </a:rPr>
                <a:t>現金回贈</a:t>
              </a:r>
            </a:p>
          </p:txBody>
        </p:sp>
        <p:pic>
          <p:nvPicPr>
            <p:cNvPr id="1070" name="Picture 46" descr="創健運動器材用品專門店"/>
            <p:cNvPicPr>
              <a:picLocks noChangeAspect="1" noChangeArrowheads="1"/>
            </p:cNvPicPr>
            <p:nvPr/>
          </p:nvPicPr>
          <p:blipFill>
            <a:blip r:embed="rId18" cstate="print"/>
            <a:srcRect/>
            <a:stretch>
              <a:fillRect/>
            </a:stretch>
          </p:blipFill>
          <p:spPr bwMode="auto">
            <a:xfrm>
              <a:off x="1835696" y="1943578"/>
              <a:ext cx="1117476" cy="510846"/>
            </a:xfrm>
            <a:prstGeom prst="rect">
              <a:avLst/>
            </a:prstGeom>
            <a:noFill/>
          </p:spPr>
        </p:pic>
      </p:grpSp>
      <p:grpSp>
        <p:nvGrpSpPr>
          <p:cNvPr id="2063" name="群組 94"/>
          <p:cNvGrpSpPr/>
          <p:nvPr/>
        </p:nvGrpSpPr>
        <p:grpSpPr>
          <a:xfrm>
            <a:off x="7130683" y="1491629"/>
            <a:ext cx="843727" cy="435957"/>
            <a:chOff x="2843808" y="5373216"/>
            <a:chExt cx="1124969" cy="581276"/>
          </a:xfrm>
        </p:grpSpPr>
        <p:pic>
          <p:nvPicPr>
            <p:cNvPr id="1046" name="Picture 22" descr="FX Creation"/>
            <p:cNvPicPr>
              <a:picLocks noChangeAspect="1" noChangeArrowheads="1"/>
            </p:cNvPicPr>
            <p:nvPr/>
          </p:nvPicPr>
          <p:blipFill>
            <a:blip r:embed="rId19" cstate="print"/>
            <a:srcRect l="21600" r="24401" b="-799"/>
            <a:stretch>
              <a:fillRect/>
            </a:stretch>
          </p:blipFill>
          <p:spPr bwMode="auto">
            <a:xfrm>
              <a:off x="2843808" y="5373216"/>
              <a:ext cx="1008112" cy="360040"/>
            </a:xfrm>
            <a:prstGeom prst="rect">
              <a:avLst/>
            </a:prstGeom>
            <a:noFill/>
          </p:spPr>
        </p:pic>
        <p:sp>
          <p:nvSpPr>
            <p:cNvPr id="54" name="矩形 53"/>
            <p:cNvSpPr/>
            <p:nvPr/>
          </p:nvSpPr>
          <p:spPr>
            <a:xfrm>
              <a:off x="2888657" y="5687752"/>
              <a:ext cx="1080120"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5.00%</a:t>
              </a:r>
              <a:r>
                <a:rPr lang="zh-TW" altLang="en-US" sz="700" b="1" kern="0" dirty="0">
                  <a:solidFill>
                    <a:prstClr val="black"/>
                  </a:solidFill>
                  <a:cs typeface="Arial"/>
                  <a:sym typeface="Arial"/>
                </a:rPr>
                <a:t>現金回贈</a:t>
              </a:r>
            </a:p>
          </p:txBody>
        </p:sp>
      </p:grpSp>
      <p:grpSp>
        <p:nvGrpSpPr>
          <p:cNvPr id="2064" name="群組 76"/>
          <p:cNvGrpSpPr/>
          <p:nvPr/>
        </p:nvGrpSpPr>
        <p:grpSpPr>
          <a:xfrm>
            <a:off x="5948141" y="2733768"/>
            <a:ext cx="1000125" cy="409110"/>
            <a:chOff x="7270948" y="836712"/>
            <a:chExt cx="1333500" cy="545480"/>
          </a:xfrm>
        </p:grpSpPr>
        <p:pic>
          <p:nvPicPr>
            <p:cNvPr id="1074" name="Picture 50" descr="MBLife 香港時尚鑽石首飾"/>
            <p:cNvPicPr>
              <a:picLocks noChangeAspect="1" noChangeArrowheads="1"/>
            </p:cNvPicPr>
            <p:nvPr/>
          </p:nvPicPr>
          <p:blipFill>
            <a:blip r:embed="rId20" cstate="print"/>
            <a:srcRect/>
            <a:stretch>
              <a:fillRect/>
            </a:stretch>
          </p:blipFill>
          <p:spPr bwMode="auto">
            <a:xfrm>
              <a:off x="7270948" y="836712"/>
              <a:ext cx="1333500" cy="285750"/>
            </a:xfrm>
            <a:prstGeom prst="rect">
              <a:avLst/>
            </a:prstGeom>
            <a:noFill/>
          </p:spPr>
        </p:pic>
        <p:sp>
          <p:nvSpPr>
            <p:cNvPr id="59" name="矩形 58"/>
            <p:cNvSpPr/>
            <p:nvPr/>
          </p:nvSpPr>
          <p:spPr>
            <a:xfrm>
              <a:off x="7380312" y="1115452"/>
              <a:ext cx="1152128"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6.00% </a:t>
              </a:r>
              <a:r>
                <a:rPr lang="zh-TW" altLang="en-US" sz="700" b="1" kern="0" dirty="0">
                  <a:solidFill>
                    <a:prstClr val="black"/>
                  </a:solidFill>
                  <a:cs typeface="Arial"/>
                  <a:sym typeface="Arial"/>
                </a:rPr>
                <a:t>現金回贈</a:t>
              </a:r>
            </a:p>
          </p:txBody>
        </p:sp>
      </p:grpSp>
      <p:grpSp>
        <p:nvGrpSpPr>
          <p:cNvPr id="2065" name="群組 100"/>
          <p:cNvGrpSpPr/>
          <p:nvPr/>
        </p:nvGrpSpPr>
        <p:grpSpPr>
          <a:xfrm>
            <a:off x="4409982" y="2355635"/>
            <a:ext cx="918102" cy="543858"/>
            <a:chOff x="4067944" y="3645024"/>
            <a:chExt cx="1224136" cy="725145"/>
          </a:xfrm>
        </p:grpSpPr>
        <p:pic>
          <p:nvPicPr>
            <p:cNvPr id="1076" name="Picture 52" descr="周生生"/>
            <p:cNvPicPr>
              <a:picLocks noChangeAspect="1" noChangeArrowheads="1"/>
            </p:cNvPicPr>
            <p:nvPr/>
          </p:nvPicPr>
          <p:blipFill>
            <a:blip r:embed="rId21" cstate="print"/>
            <a:srcRect l="12939" r="13739" b="-638"/>
            <a:stretch>
              <a:fillRect/>
            </a:stretch>
          </p:blipFill>
          <p:spPr bwMode="auto">
            <a:xfrm>
              <a:off x="4067944" y="3645024"/>
              <a:ext cx="1224136" cy="360040"/>
            </a:xfrm>
            <a:prstGeom prst="rect">
              <a:avLst/>
            </a:prstGeom>
            <a:noFill/>
          </p:spPr>
        </p:pic>
        <p:sp>
          <p:nvSpPr>
            <p:cNvPr id="61" name="矩形 60"/>
            <p:cNvSpPr/>
            <p:nvPr/>
          </p:nvSpPr>
          <p:spPr>
            <a:xfrm>
              <a:off x="4194271" y="3959799"/>
              <a:ext cx="1008112" cy="410370"/>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grpSp>
        <p:nvGrpSpPr>
          <p:cNvPr id="2066" name="群組 93"/>
          <p:cNvGrpSpPr/>
          <p:nvPr/>
        </p:nvGrpSpPr>
        <p:grpSpPr>
          <a:xfrm>
            <a:off x="7110282" y="2787773"/>
            <a:ext cx="796398" cy="571539"/>
            <a:chOff x="1637928" y="4733888"/>
            <a:chExt cx="1061864" cy="762052"/>
          </a:xfrm>
        </p:grpSpPr>
        <p:pic>
          <p:nvPicPr>
            <p:cNvPr id="1078" name="Picture 54" descr="Icon House"/>
            <p:cNvPicPr>
              <a:picLocks noChangeAspect="1" noChangeArrowheads="1"/>
            </p:cNvPicPr>
            <p:nvPr/>
          </p:nvPicPr>
          <p:blipFill>
            <a:blip r:embed="rId22" cstate="print"/>
            <a:srcRect/>
            <a:stretch>
              <a:fillRect/>
            </a:stretch>
          </p:blipFill>
          <p:spPr bwMode="auto">
            <a:xfrm>
              <a:off x="1763688" y="4733888"/>
              <a:ext cx="757436" cy="535616"/>
            </a:xfrm>
            <a:prstGeom prst="rect">
              <a:avLst/>
            </a:prstGeom>
            <a:noFill/>
          </p:spPr>
        </p:pic>
        <p:sp>
          <p:nvSpPr>
            <p:cNvPr id="63" name="矩形 62"/>
            <p:cNvSpPr/>
            <p:nvPr/>
          </p:nvSpPr>
          <p:spPr>
            <a:xfrm>
              <a:off x="1637928" y="5229200"/>
              <a:ext cx="1061864"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3.00% </a:t>
              </a:r>
              <a:r>
                <a:rPr lang="zh-TW" altLang="en-US" sz="700" b="1" kern="0" dirty="0">
                  <a:solidFill>
                    <a:prstClr val="black"/>
                  </a:solidFill>
                  <a:cs typeface="Arial"/>
                  <a:sym typeface="Arial"/>
                </a:rPr>
                <a:t>現金回贈</a:t>
              </a:r>
              <a:endParaRPr lang="en-US" altLang="zh-TW" sz="700" b="1" kern="0" dirty="0">
                <a:solidFill>
                  <a:prstClr val="black"/>
                </a:solidFill>
                <a:cs typeface="Arial"/>
                <a:sym typeface="Arial"/>
              </a:endParaRPr>
            </a:p>
          </p:txBody>
        </p:sp>
      </p:grpSp>
      <p:grpSp>
        <p:nvGrpSpPr>
          <p:cNvPr id="2067" name="群組 113"/>
          <p:cNvGrpSpPr/>
          <p:nvPr/>
        </p:nvGrpSpPr>
        <p:grpSpPr>
          <a:xfrm>
            <a:off x="5490104" y="843620"/>
            <a:ext cx="891099" cy="584286"/>
            <a:chOff x="5724128" y="3356992"/>
            <a:chExt cx="1188132" cy="779046"/>
          </a:xfrm>
        </p:grpSpPr>
        <p:pic>
          <p:nvPicPr>
            <p:cNvPr id="8" name="Picture 6" descr="https://img.shop.com/Image/topbrands/nmlogos_113905.gif"/>
            <p:cNvPicPr>
              <a:picLocks noChangeAspect="1" noChangeArrowheads="1"/>
            </p:cNvPicPr>
            <p:nvPr/>
          </p:nvPicPr>
          <p:blipFill>
            <a:blip r:embed="rId23" cstate="print"/>
            <a:srcRect l="16200" r="24401" b="-799"/>
            <a:stretch>
              <a:fillRect/>
            </a:stretch>
          </p:blipFill>
          <p:spPr bwMode="auto">
            <a:xfrm>
              <a:off x="5724128" y="3356992"/>
              <a:ext cx="1188132" cy="432048"/>
            </a:xfrm>
            <a:prstGeom prst="rect">
              <a:avLst/>
            </a:prstGeom>
            <a:noFill/>
          </p:spPr>
        </p:pic>
        <p:sp>
          <p:nvSpPr>
            <p:cNvPr id="111" name="矩形 110"/>
            <p:cNvSpPr/>
            <p:nvPr/>
          </p:nvSpPr>
          <p:spPr>
            <a:xfrm>
              <a:off x="5868144" y="3725670"/>
              <a:ext cx="1008112" cy="410368"/>
            </a:xfrm>
            <a:prstGeom prst="rect">
              <a:avLst/>
            </a:prstGeom>
          </p:spPr>
          <p:txBody>
            <a:bodyPr wrap="square">
              <a:spAutoFit/>
            </a:bodyPr>
            <a:lstStyle/>
            <a:p>
              <a:pPr defTabSz="685273" fontAlgn="base"/>
              <a:r>
                <a:rPr lang="en-US" altLang="zh-TW" sz="700" b="1" kern="0" dirty="0">
                  <a:solidFill>
                    <a:prstClr val="black"/>
                  </a:solidFill>
                  <a:cs typeface="Arial"/>
                  <a:sym typeface="Arial"/>
                </a:rPr>
                <a:t>2.00% </a:t>
              </a:r>
              <a:r>
                <a:rPr lang="zh-TW" altLang="en-US" sz="700" b="1" kern="0" dirty="0">
                  <a:solidFill>
                    <a:prstClr val="black"/>
                  </a:solidFill>
                  <a:cs typeface="Arial"/>
                  <a:sym typeface="Arial"/>
                </a:rPr>
                <a:t>現金回贈</a:t>
              </a:r>
              <a:endParaRPr lang="en-US" altLang="zh-TW" sz="700" b="1" kern="0" dirty="0">
                <a:solidFill>
                  <a:prstClr val="black"/>
                </a:solidFill>
                <a:cs typeface="Arial"/>
                <a:sym typeface="Arial"/>
              </a:endParaRPr>
            </a:p>
          </p:txBody>
        </p:sp>
      </p:grpSp>
      <p:sp>
        <p:nvSpPr>
          <p:cNvPr id="11" name="AutoShape 8" descr="https://www.ztore.com/assets/images/common/ztore_logo_2017.svg"/>
          <p:cNvSpPr>
            <a:spLocks noChangeAspect="1" noChangeArrowheads="1"/>
          </p:cNvSpPr>
          <p:nvPr/>
        </p:nvSpPr>
        <p:spPr bwMode="auto">
          <a:xfrm>
            <a:off x="1259681" y="-108346"/>
            <a:ext cx="228600" cy="228601"/>
          </a:xfrm>
          <a:prstGeom prst="rect">
            <a:avLst/>
          </a:prstGeom>
          <a:noFill/>
        </p:spPr>
        <p:txBody>
          <a:bodyPr vert="horz" wrap="square" lIns="68534" tIns="34289" rIns="68534" bIns="34289" numCol="1" anchor="t" anchorCtr="0" compatLnSpc="1">
            <a:prstTxWarp prst="textNoShape">
              <a:avLst/>
            </a:prstTxWarp>
          </a:bodyPr>
          <a:lstStyle/>
          <a:p>
            <a:pPr defTabSz="685273"/>
            <a:endParaRPr lang="zh-TW" altLang="en-US" sz="1400" kern="0">
              <a:solidFill>
                <a:prstClr val="black"/>
              </a:solidFill>
              <a:cs typeface="Arial"/>
              <a:sym typeface="Arial"/>
            </a:endParaRPr>
          </a:p>
        </p:txBody>
      </p:sp>
      <p:sp>
        <p:nvSpPr>
          <p:cNvPr id="13" name="AutoShape 10" descr="https://www.ztore.com/assets/images/common/ztore_logo_2017.svg"/>
          <p:cNvSpPr>
            <a:spLocks noChangeAspect="1" noChangeArrowheads="1"/>
          </p:cNvSpPr>
          <p:nvPr/>
        </p:nvSpPr>
        <p:spPr bwMode="auto">
          <a:xfrm>
            <a:off x="1259681" y="-108346"/>
            <a:ext cx="228600" cy="228601"/>
          </a:xfrm>
          <a:prstGeom prst="rect">
            <a:avLst/>
          </a:prstGeom>
          <a:noFill/>
        </p:spPr>
        <p:txBody>
          <a:bodyPr vert="horz" wrap="square" lIns="68534" tIns="34289" rIns="68534" bIns="34289" numCol="1" anchor="t" anchorCtr="0" compatLnSpc="1">
            <a:prstTxWarp prst="textNoShape">
              <a:avLst/>
            </a:prstTxWarp>
          </a:bodyPr>
          <a:lstStyle/>
          <a:p>
            <a:pPr defTabSz="685273"/>
            <a:endParaRPr lang="zh-TW" altLang="en-US" sz="1400" kern="0">
              <a:solidFill>
                <a:prstClr val="black"/>
              </a:solidFill>
              <a:cs typeface="Arial"/>
              <a:sym typeface="Arial"/>
            </a:endParaRPr>
          </a:p>
        </p:txBody>
      </p:sp>
      <p:sp>
        <p:nvSpPr>
          <p:cNvPr id="16" name="AutoShape 12" descr="https://www.ztore.com/assets/images/common/ztore_logo_2017.svg"/>
          <p:cNvSpPr>
            <a:spLocks noChangeAspect="1" noChangeArrowheads="1"/>
          </p:cNvSpPr>
          <p:nvPr/>
        </p:nvSpPr>
        <p:spPr bwMode="auto">
          <a:xfrm>
            <a:off x="1259681" y="-108346"/>
            <a:ext cx="228600" cy="228601"/>
          </a:xfrm>
          <a:prstGeom prst="rect">
            <a:avLst/>
          </a:prstGeom>
          <a:noFill/>
        </p:spPr>
        <p:txBody>
          <a:bodyPr vert="horz" wrap="square" lIns="68534" tIns="34289" rIns="68534" bIns="34289" numCol="1" anchor="t" anchorCtr="0" compatLnSpc="1">
            <a:prstTxWarp prst="textNoShape">
              <a:avLst/>
            </a:prstTxWarp>
          </a:bodyPr>
          <a:lstStyle/>
          <a:p>
            <a:pPr defTabSz="685273"/>
            <a:endParaRPr lang="zh-TW" altLang="en-US" sz="1400" kern="0">
              <a:solidFill>
                <a:prstClr val="black"/>
              </a:solidFill>
              <a:cs typeface="Arial"/>
              <a:sym typeface="Arial"/>
            </a:endParaRPr>
          </a:p>
        </p:txBody>
      </p:sp>
      <p:sp>
        <p:nvSpPr>
          <p:cNvPr id="113" name="矩形 112"/>
          <p:cNvSpPr/>
          <p:nvPr/>
        </p:nvSpPr>
        <p:spPr>
          <a:xfrm>
            <a:off x="5544108" y="4029913"/>
            <a:ext cx="1080120" cy="219288"/>
          </a:xfrm>
          <a:prstGeom prst="rect">
            <a:avLst/>
          </a:prstGeom>
        </p:spPr>
        <p:txBody>
          <a:bodyPr wrap="square" lIns="91378" tIns="45689" rIns="91378" bIns="45689">
            <a:spAutoFit/>
          </a:bodyPr>
          <a:lstStyle/>
          <a:p>
            <a:pPr defTabSz="685273" fontAlgn="base"/>
            <a:r>
              <a:rPr lang="en-US" altLang="zh-TW" sz="800" b="1" kern="0" dirty="0" err="1">
                <a:solidFill>
                  <a:prstClr val="black"/>
                </a:solidFill>
                <a:cs typeface="Arial"/>
                <a:sym typeface="Arial"/>
              </a:rPr>
              <a:t>ProBikeKit</a:t>
            </a:r>
            <a:r>
              <a:rPr lang="zh-TW" altLang="en-US" sz="800" b="1" kern="0" dirty="0">
                <a:solidFill>
                  <a:prstClr val="black"/>
                </a:solidFill>
                <a:cs typeface="Arial"/>
                <a:sym typeface="Arial"/>
              </a:rPr>
              <a:t>單車裝備</a:t>
            </a:r>
          </a:p>
        </p:txBody>
      </p:sp>
      <p:grpSp>
        <p:nvGrpSpPr>
          <p:cNvPr id="2068" name="群組 115"/>
          <p:cNvGrpSpPr/>
          <p:nvPr/>
        </p:nvGrpSpPr>
        <p:grpSpPr>
          <a:xfrm>
            <a:off x="1331642" y="3759886"/>
            <a:ext cx="946119" cy="476473"/>
            <a:chOff x="934244" y="836712"/>
            <a:chExt cx="1333500" cy="813515"/>
          </a:xfrm>
        </p:grpSpPr>
        <p:pic>
          <p:nvPicPr>
            <p:cNvPr id="3" name="Picture 2" descr="https://img.shop.com/Image/topbrands/nmlogos_115664.gif"/>
            <p:cNvPicPr>
              <a:picLocks noChangeAspect="1" noChangeArrowheads="1"/>
            </p:cNvPicPr>
            <p:nvPr/>
          </p:nvPicPr>
          <p:blipFill>
            <a:blip r:embed="rId24" cstate="print"/>
            <a:srcRect/>
            <a:stretch>
              <a:fillRect/>
            </a:stretch>
          </p:blipFill>
          <p:spPr bwMode="auto">
            <a:xfrm>
              <a:off x="934244" y="836712"/>
              <a:ext cx="1333500" cy="285750"/>
            </a:xfrm>
            <a:prstGeom prst="rect">
              <a:avLst/>
            </a:prstGeom>
            <a:noFill/>
          </p:spPr>
        </p:pic>
        <p:sp>
          <p:nvSpPr>
            <p:cNvPr id="115" name="矩形 114"/>
            <p:cNvSpPr/>
            <p:nvPr/>
          </p:nvSpPr>
          <p:spPr>
            <a:xfrm>
              <a:off x="1187624" y="1124738"/>
              <a:ext cx="989857" cy="525489"/>
            </a:xfrm>
            <a:prstGeom prst="rect">
              <a:avLst/>
            </a:prstGeom>
          </p:spPr>
          <p:txBody>
            <a:bodyPr wrap="square">
              <a:spAutoFit/>
            </a:bodyPr>
            <a:lstStyle/>
            <a:p>
              <a:pPr defTabSz="685273" fontAlgn="base"/>
              <a:r>
                <a:rPr lang="en-US" altLang="zh-TW" sz="700" b="1" kern="0" dirty="0">
                  <a:solidFill>
                    <a:prstClr val="black"/>
                  </a:solidFill>
                  <a:cs typeface="Arial"/>
                  <a:sym typeface="Arial"/>
                </a:rPr>
                <a:t>2.0% </a:t>
              </a:r>
              <a:r>
                <a:rPr lang="zh-TW" altLang="en-US" sz="700" b="1" kern="0" dirty="0">
                  <a:solidFill>
                    <a:prstClr val="black"/>
                  </a:solidFill>
                  <a:cs typeface="Arial"/>
                  <a:sym typeface="Arial"/>
                </a:rPr>
                <a:t>現金回贈</a:t>
              </a:r>
            </a:p>
          </p:txBody>
        </p:sp>
      </p:grpSp>
      <p:grpSp>
        <p:nvGrpSpPr>
          <p:cNvPr id="2069" name="群組 121"/>
          <p:cNvGrpSpPr/>
          <p:nvPr/>
        </p:nvGrpSpPr>
        <p:grpSpPr>
          <a:xfrm>
            <a:off x="1601701" y="3003844"/>
            <a:ext cx="864101" cy="665449"/>
            <a:chOff x="7799266" y="2636912"/>
            <a:chExt cx="1308882" cy="1080030"/>
          </a:xfrm>
        </p:grpSpPr>
        <p:pic>
          <p:nvPicPr>
            <p:cNvPr id="19" name="Picture 6" descr="源生坊"/>
            <p:cNvPicPr>
              <a:picLocks noChangeAspect="1" noChangeArrowheads="1"/>
            </p:cNvPicPr>
            <p:nvPr/>
          </p:nvPicPr>
          <p:blipFill>
            <a:blip r:embed="rId25" cstate="print"/>
            <a:srcRect/>
            <a:stretch>
              <a:fillRect/>
            </a:stretch>
          </p:blipFill>
          <p:spPr bwMode="auto">
            <a:xfrm>
              <a:off x="7799266" y="2636912"/>
              <a:ext cx="1202577" cy="661418"/>
            </a:xfrm>
            <a:prstGeom prst="rect">
              <a:avLst/>
            </a:prstGeom>
            <a:noFill/>
          </p:spPr>
        </p:pic>
        <p:sp>
          <p:nvSpPr>
            <p:cNvPr id="121" name="矩形 120"/>
            <p:cNvSpPr/>
            <p:nvPr/>
          </p:nvSpPr>
          <p:spPr>
            <a:xfrm>
              <a:off x="7987222" y="3217417"/>
              <a:ext cx="1120926" cy="499525"/>
            </a:xfrm>
            <a:prstGeom prst="rect">
              <a:avLst/>
            </a:prstGeom>
          </p:spPr>
          <p:txBody>
            <a:bodyPr wrap="square">
              <a:spAutoFit/>
            </a:bodyPr>
            <a:lstStyle/>
            <a:p>
              <a:pPr defTabSz="685273" fontAlgn="base"/>
              <a:r>
                <a:rPr lang="en-US" altLang="zh-TW" sz="700" b="1" kern="0" dirty="0">
                  <a:solidFill>
                    <a:prstClr val="black"/>
                  </a:solidFill>
                  <a:cs typeface="Arial"/>
                  <a:sym typeface="Arial"/>
                </a:rPr>
                <a:t>5.00% </a:t>
              </a:r>
              <a:r>
                <a:rPr lang="zh-TW" altLang="en-US" sz="700" b="1" kern="0" dirty="0">
                  <a:solidFill>
                    <a:prstClr val="black"/>
                  </a:solidFill>
                  <a:cs typeface="Arial"/>
                  <a:sym typeface="Arial"/>
                </a:rPr>
                <a:t>現金回贈</a:t>
              </a:r>
            </a:p>
          </p:txBody>
        </p:sp>
      </p:grpSp>
      <p:grpSp>
        <p:nvGrpSpPr>
          <p:cNvPr id="2070" name="群組 125"/>
          <p:cNvGrpSpPr/>
          <p:nvPr/>
        </p:nvGrpSpPr>
        <p:grpSpPr>
          <a:xfrm>
            <a:off x="4247964" y="1005488"/>
            <a:ext cx="972108" cy="482771"/>
            <a:chOff x="4427984" y="3041957"/>
            <a:chExt cx="1305745" cy="676381"/>
          </a:xfrm>
        </p:grpSpPr>
        <p:pic>
          <p:nvPicPr>
            <p:cNvPr id="22" name="Picture 8" descr="百佳超級市場"/>
            <p:cNvPicPr>
              <a:picLocks noChangeAspect="1" noChangeArrowheads="1"/>
            </p:cNvPicPr>
            <p:nvPr/>
          </p:nvPicPr>
          <p:blipFill>
            <a:blip r:embed="rId26" cstate="print"/>
            <a:srcRect l="17952" r="24602" b="-531"/>
            <a:stretch>
              <a:fillRect/>
            </a:stretch>
          </p:blipFill>
          <p:spPr bwMode="auto">
            <a:xfrm>
              <a:off x="4427984" y="3041957"/>
              <a:ext cx="1224136" cy="459051"/>
            </a:xfrm>
            <a:prstGeom prst="rect">
              <a:avLst/>
            </a:prstGeom>
            <a:noFill/>
          </p:spPr>
        </p:pic>
        <p:pic>
          <p:nvPicPr>
            <p:cNvPr id="24" name="Picture 10" descr="http://www.parknshop.com/medias/sys_master/h25/haf/8958623514654/PNS_SiteLogo_Desktop.png"/>
            <p:cNvPicPr>
              <a:picLocks noChangeAspect="1" noChangeArrowheads="1"/>
            </p:cNvPicPr>
            <p:nvPr/>
          </p:nvPicPr>
          <p:blipFill>
            <a:blip r:embed="rId27" cstate="print">
              <a:lum contrast="73000"/>
            </a:blip>
            <a:srcRect r="80142"/>
            <a:stretch>
              <a:fillRect/>
            </a:stretch>
          </p:blipFill>
          <p:spPr bwMode="auto">
            <a:xfrm>
              <a:off x="4553894" y="3140968"/>
              <a:ext cx="216024" cy="216024"/>
            </a:xfrm>
            <a:prstGeom prst="rect">
              <a:avLst/>
            </a:prstGeom>
            <a:noFill/>
          </p:spPr>
        </p:pic>
        <p:sp>
          <p:nvSpPr>
            <p:cNvPr id="125" name="矩形 124"/>
            <p:cNvSpPr/>
            <p:nvPr/>
          </p:nvSpPr>
          <p:spPr>
            <a:xfrm>
              <a:off x="4572000" y="3438053"/>
              <a:ext cx="1161729" cy="280285"/>
            </a:xfrm>
            <a:prstGeom prst="rect">
              <a:avLst/>
            </a:prstGeom>
          </p:spPr>
          <p:txBody>
            <a:bodyPr wrap="square">
              <a:spAutoFit/>
            </a:bodyPr>
            <a:lstStyle/>
            <a:p>
              <a:pPr defTabSz="685273" fontAlgn="base"/>
              <a:r>
                <a:rPr lang="en-US" altLang="zh-TW" sz="700" b="1" kern="0" dirty="0">
                  <a:solidFill>
                    <a:prstClr val="black"/>
                  </a:solidFill>
                  <a:cs typeface="Arial"/>
                  <a:sym typeface="Arial"/>
                </a:rPr>
                <a:t>2.00% </a:t>
              </a:r>
              <a:r>
                <a:rPr lang="zh-TW" altLang="en-US" sz="700" b="1" kern="0" dirty="0">
                  <a:solidFill>
                    <a:prstClr val="black"/>
                  </a:solidFill>
                  <a:cs typeface="Arial"/>
                  <a:sym typeface="Arial"/>
                </a:rPr>
                <a:t>現金回贈</a:t>
              </a:r>
              <a:endParaRPr lang="en-US" altLang="zh-TW" sz="700" b="1" kern="0" dirty="0">
                <a:solidFill>
                  <a:prstClr val="black"/>
                </a:solidFill>
                <a:cs typeface="Arial"/>
                <a:sym typeface="Arial"/>
              </a:endParaRPr>
            </a:p>
          </p:txBody>
        </p:sp>
      </p:grpSp>
      <p:sp>
        <p:nvSpPr>
          <p:cNvPr id="26" name="AutoShape 12" descr="https://intl.rakuten-static.com/b/gs/en/common/img/logo-2lines.svg"/>
          <p:cNvSpPr>
            <a:spLocks noChangeAspect="1" noChangeArrowheads="1"/>
          </p:cNvSpPr>
          <p:nvPr/>
        </p:nvSpPr>
        <p:spPr bwMode="auto">
          <a:xfrm>
            <a:off x="1259681" y="-108346"/>
            <a:ext cx="228600" cy="228601"/>
          </a:xfrm>
          <a:prstGeom prst="rect">
            <a:avLst/>
          </a:prstGeom>
          <a:noFill/>
        </p:spPr>
        <p:txBody>
          <a:bodyPr vert="horz" wrap="square" lIns="68534" tIns="34289" rIns="68534" bIns="34289" numCol="1" anchor="t" anchorCtr="0" compatLnSpc="1">
            <a:prstTxWarp prst="textNoShape">
              <a:avLst/>
            </a:prstTxWarp>
          </a:bodyPr>
          <a:lstStyle/>
          <a:p>
            <a:pPr defTabSz="685273"/>
            <a:endParaRPr lang="zh-TW" altLang="en-US" sz="1400" kern="0">
              <a:solidFill>
                <a:prstClr val="black"/>
              </a:solidFill>
              <a:cs typeface="Arial"/>
              <a:sym typeface="Arial"/>
            </a:endParaRPr>
          </a:p>
        </p:txBody>
      </p:sp>
      <p:sp>
        <p:nvSpPr>
          <p:cNvPr id="27" name="AutoShape 14" descr="https://intl.rakuten-static.com/b/gs/en/common/img/logo-2lines.svg"/>
          <p:cNvSpPr>
            <a:spLocks noChangeAspect="1" noChangeArrowheads="1"/>
          </p:cNvSpPr>
          <p:nvPr/>
        </p:nvSpPr>
        <p:spPr bwMode="auto">
          <a:xfrm>
            <a:off x="1259681" y="-108346"/>
            <a:ext cx="228600" cy="228601"/>
          </a:xfrm>
          <a:prstGeom prst="rect">
            <a:avLst/>
          </a:prstGeom>
          <a:noFill/>
        </p:spPr>
        <p:txBody>
          <a:bodyPr vert="horz" wrap="square" lIns="68534" tIns="34289" rIns="68534" bIns="34289" numCol="1" anchor="t" anchorCtr="0" compatLnSpc="1">
            <a:prstTxWarp prst="textNoShape">
              <a:avLst/>
            </a:prstTxWarp>
          </a:bodyPr>
          <a:lstStyle/>
          <a:p>
            <a:pPr defTabSz="685273"/>
            <a:endParaRPr lang="zh-TW" altLang="en-US" sz="1400" kern="0">
              <a:solidFill>
                <a:prstClr val="black"/>
              </a:solidFill>
              <a:cs typeface="Arial"/>
              <a:sym typeface="Arial"/>
            </a:endParaRPr>
          </a:p>
        </p:txBody>
      </p:sp>
      <p:sp>
        <p:nvSpPr>
          <p:cNvPr id="29" name="AutoShape 16" descr="https://intl.rakuten-static.com/b/gs/en/common/img/logo-2lines.svg"/>
          <p:cNvSpPr>
            <a:spLocks noChangeAspect="1" noChangeArrowheads="1"/>
          </p:cNvSpPr>
          <p:nvPr/>
        </p:nvSpPr>
        <p:spPr bwMode="auto">
          <a:xfrm>
            <a:off x="1259681" y="-108346"/>
            <a:ext cx="228600" cy="228601"/>
          </a:xfrm>
          <a:prstGeom prst="rect">
            <a:avLst/>
          </a:prstGeom>
          <a:noFill/>
        </p:spPr>
        <p:txBody>
          <a:bodyPr vert="horz" wrap="square" lIns="68534" tIns="34289" rIns="68534" bIns="34289" numCol="1" anchor="t" anchorCtr="0" compatLnSpc="1">
            <a:prstTxWarp prst="textNoShape">
              <a:avLst/>
            </a:prstTxWarp>
          </a:bodyPr>
          <a:lstStyle/>
          <a:p>
            <a:pPr defTabSz="685273"/>
            <a:endParaRPr lang="zh-TW" altLang="en-US" sz="1400" kern="0">
              <a:solidFill>
                <a:prstClr val="black"/>
              </a:solidFill>
              <a:cs typeface="Arial"/>
              <a:sym typeface="Arial"/>
            </a:endParaRPr>
          </a:p>
        </p:txBody>
      </p:sp>
      <p:grpSp>
        <p:nvGrpSpPr>
          <p:cNvPr id="2071" name="群組 131"/>
          <p:cNvGrpSpPr/>
          <p:nvPr/>
        </p:nvGrpSpPr>
        <p:grpSpPr>
          <a:xfrm>
            <a:off x="2573778" y="2625755"/>
            <a:ext cx="1134126" cy="352598"/>
            <a:chOff x="395536" y="6021288"/>
            <a:chExt cx="1333500" cy="415629"/>
          </a:xfrm>
        </p:grpSpPr>
        <p:pic>
          <p:nvPicPr>
            <p:cNvPr id="30" name="Picture 18" descr="https://img.shop.com/Image/topbrands/nmlogos_113754.gif"/>
            <p:cNvPicPr>
              <a:picLocks noChangeAspect="1" noChangeArrowheads="1"/>
            </p:cNvPicPr>
            <p:nvPr/>
          </p:nvPicPr>
          <p:blipFill>
            <a:blip r:embed="rId28" cstate="print"/>
            <a:srcRect/>
            <a:stretch>
              <a:fillRect/>
            </a:stretch>
          </p:blipFill>
          <p:spPr bwMode="auto">
            <a:xfrm>
              <a:off x="395536" y="6021288"/>
              <a:ext cx="1333500" cy="285750"/>
            </a:xfrm>
            <a:prstGeom prst="rect">
              <a:avLst/>
            </a:prstGeom>
            <a:noFill/>
          </p:spPr>
        </p:pic>
        <p:sp>
          <p:nvSpPr>
            <p:cNvPr id="131" name="矩形 130"/>
            <p:cNvSpPr/>
            <p:nvPr/>
          </p:nvSpPr>
          <p:spPr>
            <a:xfrm>
              <a:off x="548605" y="6201100"/>
              <a:ext cx="1008112" cy="235817"/>
            </a:xfrm>
            <a:prstGeom prst="rect">
              <a:avLst/>
            </a:prstGeom>
          </p:spPr>
          <p:txBody>
            <a:bodyPr wrap="square">
              <a:spAutoFit/>
            </a:bodyPr>
            <a:lstStyle/>
            <a:p>
              <a:pPr defTabSz="685273" fontAlgn="base"/>
              <a:r>
                <a:rPr lang="zh-TW" altLang="en-US" sz="700" b="1" kern="0" dirty="0">
                  <a:solidFill>
                    <a:prstClr val="black"/>
                  </a:solidFill>
                  <a:cs typeface="Arial"/>
                  <a:sym typeface="Arial"/>
                </a:rPr>
                <a:t>日本樂天市場</a:t>
              </a:r>
            </a:p>
          </p:txBody>
        </p:sp>
      </p:grpSp>
      <p:grpSp>
        <p:nvGrpSpPr>
          <p:cNvPr id="2072" name="群組 98"/>
          <p:cNvGrpSpPr/>
          <p:nvPr/>
        </p:nvGrpSpPr>
        <p:grpSpPr>
          <a:xfrm>
            <a:off x="5760134" y="3421453"/>
            <a:ext cx="838107" cy="473401"/>
            <a:chOff x="4788024" y="5044551"/>
            <a:chExt cx="1117476" cy="631201"/>
          </a:xfrm>
        </p:grpSpPr>
        <p:pic>
          <p:nvPicPr>
            <p:cNvPr id="124" name="Picture 26" descr="https://img.shop.com/Image/topbrands/nmlogos_112645.gif"/>
            <p:cNvPicPr>
              <a:picLocks noChangeAspect="1" noChangeArrowheads="1"/>
            </p:cNvPicPr>
            <p:nvPr/>
          </p:nvPicPr>
          <p:blipFill>
            <a:blip r:embed="rId29" cstate="print"/>
            <a:srcRect/>
            <a:stretch>
              <a:fillRect/>
            </a:stretch>
          </p:blipFill>
          <p:spPr bwMode="auto">
            <a:xfrm>
              <a:off x="4788024" y="5044551"/>
              <a:ext cx="1117476" cy="534792"/>
            </a:xfrm>
            <a:prstGeom prst="rect">
              <a:avLst/>
            </a:prstGeom>
            <a:noFill/>
          </p:spPr>
        </p:pic>
        <p:sp>
          <p:nvSpPr>
            <p:cNvPr id="126" name="矩形 125"/>
            <p:cNvSpPr/>
            <p:nvPr/>
          </p:nvSpPr>
          <p:spPr>
            <a:xfrm>
              <a:off x="4806131" y="5409012"/>
              <a:ext cx="1080120"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5.00% </a:t>
              </a:r>
              <a:r>
                <a:rPr lang="zh-TW" altLang="en-US" sz="700" b="1" kern="0" dirty="0">
                  <a:solidFill>
                    <a:prstClr val="black"/>
                  </a:solidFill>
                  <a:cs typeface="Arial"/>
                  <a:sym typeface="Arial"/>
                </a:rPr>
                <a:t>現金回贈</a:t>
              </a:r>
            </a:p>
          </p:txBody>
        </p:sp>
      </p:grpSp>
      <p:grpSp>
        <p:nvGrpSpPr>
          <p:cNvPr id="2073" name="群組 129"/>
          <p:cNvGrpSpPr/>
          <p:nvPr/>
        </p:nvGrpSpPr>
        <p:grpSpPr>
          <a:xfrm>
            <a:off x="1277665" y="4515965"/>
            <a:ext cx="1066745" cy="413025"/>
            <a:chOff x="4657238" y="1772816"/>
            <a:chExt cx="1553112" cy="558597"/>
          </a:xfrm>
        </p:grpSpPr>
        <p:pic>
          <p:nvPicPr>
            <p:cNvPr id="132" name="Picture 6" descr="Yiu Fung"/>
            <p:cNvPicPr>
              <a:picLocks noChangeAspect="1" noChangeArrowheads="1"/>
            </p:cNvPicPr>
            <p:nvPr/>
          </p:nvPicPr>
          <p:blipFill>
            <a:blip r:embed="rId30" cstate="print"/>
            <a:srcRect/>
            <a:stretch>
              <a:fillRect/>
            </a:stretch>
          </p:blipFill>
          <p:spPr bwMode="auto">
            <a:xfrm>
              <a:off x="4657238" y="1772816"/>
              <a:ext cx="1553112" cy="288032"/>
            </a:xfrm>
            <a:prstGeom prst="rect">
              <a:avLst/>
            </a:prstGeom>
            <a:noFill/>
          </p:spPr>
        </p:pic>
        <p:sp>
          <p:nvSpPr>
            <p:cNvPr id="133" name="矩形 132"/>
            <p:cNvSpPr/>
            <p:nvPr/>
          </p:nvSpPr>
          <p:spPr>
            <a:xfrm>
              <a:off x="5004046" y="2060848"/>
              <a:ext cx="1147148" cy="270565"/>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grpSp>
      <p:grpSp>
        <p:nvGrpSpPr>
          <p:cNvPr id="2074" name="群組 136"/>
          <p:cNvGrpSpPr/>
          <p:nvPr/>
        </p:nvGrpSpPr>
        <p:grpSpPr>
          <a:xfrm>
            <a:off x="2735796" y="3165817"/>
            <a:ext cx="864096" cy="734624"/>
            <a:chOff x="2771799" y="764704"/>
            <a:chExt cx="1246292" cy="1187473"/>
          </a:xfrm>
        </p:grpSpPr>
        <p:pic>
          <p:nvPicPr>
            <p:cNvPr id="138" name="Picture 10" descr="https://img.shop.com/Image/topbrands/nmlogos_111690.gif"/>
            <p:cNvPicPr>
              <a:picLocks noChangeAspect="1" noChangeArrowheads="1"/>
            </p:cNvPicPr>
            <p:nvPr/>
          </p:nvPicPr>
          <p:blipFill>
            <a:blip r:embed="rId31" cstate="print"/>
            <a:srcRect l="18590" r="25640" b="5501"/>
            <a:stretch>
              <a:fillRect/>
            </a:stretch>
          </p:blipFill>
          <p:spPr bwMode="auto">
            <a:xfrm>
              <a:off x="2915816" y="764704"/>
              <a:ext cx="648072" cy="864096"/>
            </a:xfrm>
            <a:prstGeom prst="rect">
              <a:avLst/>
            </a:prstGeom>
            <a:noFill/>
          </p:spPr>
        </p:pic>
        <p:sp>
          <p:nvSpPr>
            <p:cNvPr id="139" name="矩形 138"/>
            <p:cNvSpPr/>
            <p:nvPr/>
          </p:nvSpPr>
          <p:spPr>
            <a:xfrm>
              <a:off x="2771799" y="1628801"/>
              <a:ext cx="1246292" cy="323376"/>
            </a:xfrm>
            <a:prstGeom prst="rect">
              <a:avLst/>
            </a:prstGeom>
          </p:spPr>
          <p:txBody>
            <a:bodyPr wrap="square">
              <a:spAutoFit/>
            </a:bodyPr>
            <a:lstStyle/>
            <a:p>
              <a:pPr defTabSz="685273" fontAlgn="base"/>
              <a:r>
                <a:rPr lang="en-US" altLang="zh-TW" sz="700" b="1" kern="0" dirty="0">
                  <a:solidFill>
                    <a:prstClr val="black"/>
                  </a:solidFill>
                  <a:cs typeface="Arial"/>
                  <a:sym typeface="Arial"/>
                </a:rPr>
                <a:t>4.00% </a:t>
              </a:r>
              <a:r>
                <a:rPr lang="zh-TW" altLang="en-US" sz="700" b="1" kern="0" dirty="0">
                  <a:solidFill>
                    <a:prstClr val="black"/>
                  </a:solidFill>
                  <a:cs typeface="Arial"/>
                  <a:sym typeface="Arial"/>
                </a:rPr>
                <a:t>現金回贈</a:t>
              </a:r>
            </a:p>
          </p:txBody>
        </p:sp>
      </p:grpSp>
      <p:grpSp>
        <p:nvGrpSpPr>
          <p:cNvPr id="2075" name="群組 111"/>
          <p:cNvGrpSpPr/>
          <p:nvPr/>
        </p:nvGrpSpPr>
        <p:grpSpPr>
          <a:xfrm>
            <a:off x="1655677" y="843559"/>
            <a:ext cx="904214" cy="579372"/>
            <a:chOff x="5364088" y="692696"/>
            <a:chExt cx="1351589" cy="856529"/>
          </a:xfrm>
        </p:grpSpPr>
        <p:pic>
          <p:nvPicPr>
            <p:cNvPr id="114" name="Picture 6" descr="https://img.shop.com/Image/topbrands/nmlogos_108903.gif"/>
            <p:cNvPicPr>
              <a:picLocks noChangeAspect="1" noChangeArrowheads="1"/>
            </p:cNvPicPr>
            <p:nvPr/>
          </p:nvPicPr>
          <p:blipFill>
            <a:blip r:embed="rId32" cstate="print"/>
            <a:srcRect/>
            <a:stretch>
              <a:fillRect/>
            </a:stretch>
          </p:blipFill>
          <p:spPr bwMode="auto">
            <a:xfrm>
              <a:off x="5364088" y="692696"/>
              <a:ext cx="1333500" cy="485775"/>
            </a:xfrm>
            <a:prstGeom prst="rect">
              <a:avLst/>
            </a:prstGeom>
            <a:noFill/>
          </p:spPr>
        </p:pic>
        <p:sp>
          <p:nvSpPr>
            <p:cNvPr id="116" name="矩形 115"/>
            <p:cNvSpPr/>
            <p:nvPr/>
          </p:nvSpPr>
          <p:spPr>
            <a:xfrm>
              <a:off x="5622641" y="1094215"/>
              <a:ext cx="1093036" cy="455010"/>
            </a:xfrm>
            <a:prstGeom prst="rect">
              <a:avLst/>
            </a:prstGeom>
          </p:spPr>
          <p:txBody>
            <a:bodyPr wrap="square">
              <a:spAutoFit/>
            </a:bodyPr>
            <a:lstStyle/>
            <a:p>
              <a:pPr defTabSz="685273" fontAlgn="base"/>
              <a:r>
                <a:rPr lang="en-US" altLang="zh-TW" sz="700" b="1" kern="0" dirty="0">
                  <a:solidFill>
                    <a:prstClr val="black"/>
                  </a:solidFill>
                  <a:cs typeface="Arial"/>
                  <a:sym typeface="Arial"/>
                </a:rPr>
                <a:t>3.0% </a:t>
              </a:r>
              <a:r>
                <a:rPr lang="zh-TW" altLang="en-US" sz="700" b="1" kern="0" dirty="0">
                  <a:solidFill>
                    <a:prstClr val="black"/>
                  </a:solidFill>
                  <a:cs typeface="Arial"/>
                  <a:sym typeface="Arial"/>
                </a:rPr>
                <a:t>現金回贈</a:t>
              </a:r>
            </a:p>
          </p:txBody>
        </p:sp>
      </p:grpSp>
      <p:pic>
        <p:nvPicPr>
          <p:cNvPr id="119" name="Picture 4" descr="Bonjour Cosmetics Online Shop"/>
          <p:cNvPicPr>
            <a:picLocks noChangeAspect="1" noChangeArrowheads="1"/>
          </p:cNvPicPr>
          <p:nvPr/>
        </p:nvPicPr>
        <p:blipFill>
          <a:blip r:embed="rId33" cstate="print"/>
          <a:srcRect/>
          <a:stretch>
            <a:fillRect/>
          </a:stretch>
        </p:blipFill>
        <p:spPr bwMode="auto">
          <a:xfrm>
            <a:off x="2843840" y="1329615"/>
            <a:ext cx="913265" cy="216413"/>
          </a:xfrm>
          <a:prstGeom prst="rect">
            <a:avLst/>
          </a:prstGeom>
          <a:noFill/>
        </p:spPr>
      </p:pic>
      <p:grpSp>
        <p:nvGrpSpPr>
          <p:cNvPr id="2077" name="群組 121"/>
          <p:cNvGrpSpPr/>
          <p:nvPr/>
        </p:nvGrpSpPr>
        <p:grpSpPr>
          <a:xfrm>
            <a:off x="6840315" y="4259512"/>
            <a:ext cx="1081401" cy="807077"/>
            <a:chOff x="2915816" y="5229200"/>
            <a:chExt cx="1441868" cy="1076102"/>
          </a:xfrm>
        </p:grpSpPr>
        <p:pic>
          <p:nvPicPr>
            <p:cNvPr id="135" name="Picture 8" descr="https://img.shop.com/Image/topbrands/nmlogos_107208.gif"/>
            <p:cNvPicPr>
              <a:picLocks noChangeAspect="1" noChangeArrowheads="1"/>
            </p:cNvPicPr>
            <p:nvPr/>
          </p:nvPicPr>
          <p:blipFill>
            <a:blip r:embed="rId34" cstate="print"/>
            <a:srcRect/>
            <a:stretch>
              <a:fillRect/>
            </a:stretch>
          </p:blipFill>
          <p:spPr bwMode="auto">
            <a:xfrm>
              <a:off x="2915816" y="5229200"/>
              <a:ext cx="1189484" cy="825769"/>
            </a:xfrm>
            <a:prstGeom prst="rect">
              <a:avLst/>
            </a:prstGeom>
            <a:noFill/>
          </p:spPr>
        </p:pic>
        <p:sp>
          <p:nvSpPr>
            <p:cNvPr id="136" name="矩形 135"/>
            <p:cNvSpPr/>
            <p:nvPr/>
          </p:nvSpPr>
          <p:spPr>
            <a:xfrm>
              <a:off x="3059832" y="6038562"/>
              <a:ext cx="1031442" cy="266740"/>
            </a:xfrm>
            <a:prstGeom prst="rect">
              <a:avLst/>
            </a:prstGeom>
          </p:spPr>
          <p:txBody>
            <a:bodyPr wrap="square">
              <a:spAutoFit/>
            </a:bodyPr>
            <a:lstStyle/>
            <a:p>
              <a:pPr defTabSz="685273" fontAlgn="base"/>
              <a:r>
                <a:rPr lang="en-US" altLang="zh-TW" sz="700" b="1" kern="0" dirty="0">
                  <a:solidFill>
                    <a:prstClr val="black"/>
                  </a:solidFill>
                  <a:cs typeface="Arial"/>
                  <a:sym typeface="Arial"/>
                </a:rPr>
                <a:t>2.00%</a:t>
              </a:r>
              <a:r>
                <a:rPr lang="zh-TW" altLang="en-US" sz="700" b="1" kern="0" dirty="0">
                  <a:solidFill>
                    <a:prstClr val="black"/>
                  </a:solidFill>
                  <a:cs typeface="Arial"/>
                  <a:sym typeface="Arial"/>
                </a:rPr>
                <a:t>現金回贈</a:t>
              </a:r>
            </a:p>
          </p:txBody>
        </p:sp>
        <p:sp>
          <p:nvSpPr>
            <p:cNvPr id="120" name="矩形 119"/>
            <p:cNvSpPr/>
            <p:nvPr/>
          </p:nvSpPr>
          <p:spPr>
            <a:xfrm>
              <a:off x="3564304" y="5867804"/>
              <a:ext cx="793380" cy="287258"/>
            </a:xfrm>
            <a:prstGeom prst="rect">
              <a:avLst/>
            </a:prstGeom>
          </p:spPr>
          <p:txBody>
            <a:bodyPr wrap="none">
              <a:spAutoFit/>
            </a:bodyPr>
            <a:lstStyle/>
            <a:p>
              <a:pPr defTabSz="685273" fontAlgn="base"/>
              <a:r>
                <a:rPr lang="zh-TW" altLang="en-US" sz="800" b="1" kern="0" dirty="0">
                  <a:solidFill>
                    <a:prstClr val="black"/>
                  </a:solidFill>
                  <a:cs typeface="Arial"/>
                  <a:sym typeface="Arial"/>
                </a:rPr>
                <a:t>沙田電業</a:t>
              </a:r>
            </a:p>
          </p:txBody>
        </p:sp>
      </p:grpSp>
      <p:grpSp>
        <p:nvGrpSpPr>
          <p:cNvPr id="2078" name="群組 127"/>
          <p:cNvGrpSpPr/>
          <p:nvPr/>
        </p:nvGrpSpPr>
        <p:grpSpPr>
          <a:xfrm>
            <a:off x="2627790" y="4191931"/>
            <a:ext cx="810089" cy="740748"/>
            <a:chOff x="5004048" y="836712"/>
            <a:chExt cx="1311571" cy="1231951"/>
          </a:xfrm>
        </p:grpSpPr>
        <p:pic>
          <p:nvPicPr>
            <p:cNvPr id="2050" name="Picture 2" descr="https://img.shop.com/Image/topbrands/nmlogos_107431.gif"/>
            <p:cNvPicPr>
              <a:picLocks noChangeAspect="1" noChangeArrowheads="1"/>
            </p:cNvPicPr>
            <p:nvPr/>
          </p:nvPicPr>
          <p:blipFill>
            <a:blip r:embed="rId35" cstate="print"/>
            <a:srcRect/>
            <a:stretch>
              <a:fillRect/>
            </a:stretch>
          </p:blipFill>
          <p:spPr bwMode="auto">
            <a:xfrm>
              <a:off x="5004048" y="836712"/>
              <a:ext cx="762000" cy="762000"/>
            </a:xfrm>
            <a:prstGeom prst="rect">
              <a:avLst/>
            </a:prstGeom>
            <a:noFill/>
          </p:spPr>
        </p:pic>
        <p:sp>
          <p:nvSpPr>
            <p:cNvPr id="127" name="矩形 126"/>
            <p:cNvSpPr/>
            <p:nvPr/>
          </p:nvSpPr>
          <p:spPr>
            <a:xfrm>
              <a:off x="5148060" y="1556794"/>
              <a:ext cx="1167559" cy="511869"/>
            </a:xfrm>
            <a:prstGeom prst="rect">
              <a:avLst/>
            </a:prstGeom>
          </p:spPr>
          <p:txBody>
            <a:bodyPr wrap="square">
              <a:spAutoFit/>
            </a:bodyPr>
            <a:lstStyle/>
            <a:p>
              <a:pPr defTabSz="685273" fontAlgn="base"/>
              <a:r>
                <a:rPr lang="en-US" altLang="zh-TW" sz="700" b="1" kern="0" dirty="0">
                  <a:solidFill>
                    <a:prstClr val="black"/>
                  </a:solidFill>
                  <a:cs typeface="Arial"/>
                  <a:sym typeface="Arial"/>
                </a:rPr>
                <a:t>4.00% </a:t>
              </a:r>
              <a:r>
                <a:rPr lang="zh-TW" altLang="en-US" sz="700" b="1" kern="0" dirty="0">
                  <a:solidFill>
                    <a:prstClr val="black"/>
                  </a:solidFill>
                  <a:cs typeface="Arial"/>
                  <a:sym typeface="Arial"/>
                </a:rPr>
                <a:t>現金回贈</a:t>
              </a:r>
            </a:p>
          </p:txBody>
        </p:sp>
      </p:grpSp>
      <p:grpSp>
        <p:nvGrpSpPr>
          <p:cNvPr id="2079" name="群組 128"/>
          <p:cNvGrpSpPr/>
          <p:nvPr/>
        </p:nvGrpSpPr>
        <p:grpSpPr>
          <a:xfrm>
            <a:off x="3761941" y="4407985"/>
            <a:ext cx="730553" cy="746303"/>
            <a:chOff x="3275037" y="836712"/>
            <a:chExt cx="1118295" cy="1172669"/>
          </a:xfrm>
        </p:grpSpPr>
        <p:pic>
          <p:nvPicPr>
            <p:cNvPr id="140" name="Picture 4" descr="https://img.shop.com/Image/topbrands/nmlogos_114323.gif"/>
            <p:cNvPicPr>
              <a:picLocks noChangeAspect="1" noChangeArrowheads="1"/>
            </p:cNvPicPr>
            <p:nvPr/>
          </p:nvPicPr>
          <p:blipFill>
            <a:blip r:embed="rId36" cstate="print"/>
            <a:srcRect/>
            <a:stretch>
              <a:fillRect/>
            </a:stretch>
          </p:blipFill>
          <p:spPr bwMode="auto">
            <a:xfrm>
              <a:off x="3276630" y="836712"/>
              <a:ext cx="1116702" cy="741809"/>
            </a:xfrm>
            <a:prstGeom prst="rect">
              <a:avLst/>
            </a:prstGeom>
            <a:noFill/>
          </p:spPr>
        </p:pic>
        <p:sp>
          <p:nvSpPr>
            <p:cNvPr id="141" name="矩形 140"/>
            <p:cNvSpPr/>
            <p:nvPr/>
          </p:nvSpPr>
          <p:spPr>
            <a:xfrm>
              <a:off x="3275037" y="1525770"/>
              <a:ext cx="1054571" cy="483611"/>
            </a:xfrm>
            <a:prstGeom prst="rect">
              <a:avLst/>
            </a:prstGeom>
          </p:spPr>
          <p:txBody>
            <a:bodyPr wrap="square">
              <a:spAutoFit/>
            </a:bodyPr>
            <a:lstStyle/>
            <a:p>
              <a:pPr defTabSz="685273" fontAlgn="base"/>
              <a:r>
                <a:rPr lang="en-US" altLang="zh-TW" sz="700" b="1" kern="0" dirty="0">
                  <a:solidFill>
                    <a:prstClr val="black"/>
                  </a:solidFill>
                  <a:cs typeface="Arial"/>
                  <a:sym typeface="Arial"/>
                </a:rPr>
                <a:t>3.0% </a:t>
              </a:r>
              <a:r>
                <a:rPr lang="zh-TW" altLang="en-US" sz="700" b="1" kern="0" dirty="0">
                  <a:solidFill>
                    <a:prstClr val="black"/>
                  </a:solidFill>
                  <a:cs typeface="Arial"/>
                  <a:sym typeface="Arial"/>
                </a:rPr>
                <a:t>現金回贈</a:t>
              </a:r>
            </a:p>
          </p:txBody>
        </p:sp>
      </p:grpSp>
      <p:grpSp>
        <p:nvGrpSpPr>
          <p:cNvPr id="118" name="群組 117"/>
          <p:cNvGrpSpPr/>
          <p:nvPr/>
        </p:nvGrpSpPr>
        <p:grpSpPr>
          <a:xfrm>
            <a:off x="3180134" y="2182607"/>
            <a:ext cx="1013855" cy="362070"/>
            <a:chOff x="4394356" y="764704"/>
            <a:chExt cx="1601458" cy="549418"/>
          </a:xfrm>
        </p:grpSpPr>
        <p:pic>
          <p:nvPicPr>
            <p:cNvPr id="6" name="Picture 2" descr="Gift Flowers"/>
            <p:cNvPicPr>
              <a:picLocks noChangeAspect="1" noChangeArrowheads="1"/>
            </p:cNvPicPr>
            <p:nvPr/>
          </p:nvPicPr>
          <p:blipFill>
            <a:blip r:embed="rId37" cstate="print"/>
            <a:srcRect/>
            <a:stretch>
              <a:fillRect/>
            </a:stretch>
          </p:blipFill>
          <p:spPr bwMode="auto">
            <a:xfrm>
              <a:off x="4394356" y="764704"/>
              <a:ext cx="1601458" cy="288032"/>
            </a:xfrm>
            <a:prstGeom prst="rect">
              <a:avLst/>
            </a:prstGeom>
            <a:noFill/>
          </p:spPr>
        </p:pic>
        <p:sp>
          <p:nvSpPr>
            <p:cNvPr id="117" name="矩形 116"/>
            <p:cNvSpPr/>
            <p:nvPr/>
          </p:nvSpPr>
          <p:spPr>
            <a:xfrm>
              <a:off x="4650275" y="1010551"/>
              <a:ext cx="1250733" cy="303571"/>
            </a:xfrm>
            <a:prstGeom prst="rect">
              <a:avLst/>
            </a:prstGeom>
          </p:spPr>
          <p:txBody>
            <a:bodyPr wrap="square">
              <a:spAutoFit/>
            </a:bodyPr>
            <a:lstStyle/>
            <a:p>
              <a:pPr defTabSz="685273" fontAlgn="base"/>
              <a:r>
                <a:rPr lang="en-US" altLang="zh-TW" sz="700" b="1" kern="0" dirty="0">
                  <a:solidFill>
                    <a:prstClr val="black"/>
                  </a:solidFill>
                  <a:cs typeface="Arial"/>
                  <a:sym typeface="Arial"/>
                </a:rPr>
                <a:t>4.00% </a:t>
              </a:r>
              <a:r>
                <a:rPr lang="zh-TW" altLang="en-US" sz="700" b="1" kern="0" dirty="0">
                  <a:solidFill>
                    <a:prstClr val="black"/>
                  </a:solidFill>
                  <a:cs typeface="Arial"/>
                  <a:sym typeface="Arial"/>
                </a:rPr>
                <a:t>現金回贈</a:t>
              </a:r>
            </a:p>
          </p:txBody>
        </p:sp>
      </p:grpSp>
      <p:sp>
        <p:nvSpPr>
          <p:cNvPr id="10" name="矩形 9">
            <a:extLst>
              <a:ext uri="{FF2B5EF4-FFF2-40B4-BE49-F238E27FC236}">
                <a16:creationId xmlns:a16="http://schemas.microsoft.com/office/drawing/2014/main" xmlns="" id="{A930EEE3-438D-47CE-951D-3D6B1E044731}"/>
              </a:ext>
            </a:extLst>
          </p:cNvPr>
          <p:cNvSpPr/>
          <p:nvPr/>
        </p:nvSpPr>
        <p:spPr>
          <a:xfrm>
            <a:off x="2238905" y="120620"/>
            <a:ext cx="4916727" cy="723273"/>
          </a:xfrm>
          <a:prstGeom prst="rect">
            <a:avLst/>
          </a:prstGeom>
        </p:spPr>
        <p:txBody>
          <a:bodyPr wrap="none" lIns="91378" tIns="45689" rIns="91378" bIns="45689">
            <a:spAutoFit/>
          </a:bodyPr>
          <a:lstStyle/>
          <a:p>
            <a:pPr defTabSz="685273"/>
            <a:r>
              <a:rPr lang="zh-CN" altLang="en-US" sz="41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rPr>
              <a:t>日常消費之夥伴商店</a:t>
            </a:r>
            <a:endParaRPr lang="zh-HK" altLang="en-US" sz="41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endParaRPr>
          </a:p>
        </p:txBody>
      </p:sp>
    </p:spTree>
    <p:extLst>
      <p:ext uri="{BB962C8B-B14F-4D97-AF65-F5344CB8AC3E}">
        <p14:creationId xmlns:p14="http://schemas.microsoft.com/office/powerpoint/2010/main" val="129875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18"/>
          <p:cNvGrpSpPr/>
          <p:nvPr/>
        </p:nvGrpSpPr>
        <p:grpSpPr>
          <a:xfrm>
            <a:off x="4572002" y="2517791"/>
            <a:ext cx="838107" cy="658972"/>
            <a:chOff x="2699792" y="2348880"/>
            <a:chExt cx="1117476" cy="878629"/>
          </a:xfrm>
        </p:grpSpPr>
        <p:pic>
          <p:nvPicPr>
            <p:cNvPr id="24" name="Picture 4" descr="半熟工房"/>
            <p:cNvPicPr>
              <a:picLocks noChangeAspect="1" noChangeArrowheads="1"/>
            </p:cNvPicPr>
            <p:nvPr/>
          </p:nvPicPr>
          <p:blipFill>
            <a:blip r:embed="rId2" cstate="print"/>
            <a:srcRect/>
            <a:stretch>
              <a:fillRect/>
            </a:stretch>
          </p:blipFill>
          <p:spPr bwMode="auto">
            <a:xfrm>
              <a:off x="2699792" y="2348880"/>
              <a:ext cx="1117476" cy="494883"/>
            </a:xfrm>
            <a:prstGeom prst="rect">
              <a:avLst/>
            </a:prstGeom>
            <a:noFill/>
          </p:spPr>
        </p:pic>
        <p:sp>
          <p:nvSpPr>
            <p:cNvPr id="25" name="矩形 24"/>
            <p:cNvSpPr/>
            <p:nvPr/>
          </p:nvSpPr>
          <p:spPr>
            <a:xfrm>
              <a:off x="2744641" y="2817140"/>
              <a:ext cx="1008112" cy="410369"/>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2.00%</a:t>
              </a:r>
              <a:r>
                <a:rPr lang="zh-TW" altLang="en-US" sz="700" b="1" kern="0" dirty="0">
                  <a:solidFill>
                    <a:prstClr val="black"/>
                  </a:solidFill>
                  <a:latin typeface="Arial"/>
                  <a:cs typeface="Arial"/>
                  <a:sym typeface="Arial"/>
                </a:rPr>
                <a:t>現金回贈</a:t>
              </a:r>
            </a:p>
          </p:txBody>
        </p:sp>
      </p:grpSp>
      <p:grpSp>
        <p:nvGrpSpPr>
          <p:cNvPr id="3" name="群組 30"/>
          <p:cNvGrpSpPr/>
          <p:nvPr/>
        </p:nvGrpSpPr>
        <p:grpSpPr>
          <a:xfrm>
            <a:off x="3923959" y="4455056"/>
            <a:ext cx="1047535" cy="735628"/>
            <a:chOff x="827584" y="548680"/>
            <a:chExt cx="1629885" cy="1314781"/>
          </a:xfrm>
        </p:grpSpPr>
        <p:pic>
          <p:nvPicPr>
            <p:cNvPr id="1026" name="Picture 2" descr="https://img.shop.com/Image/topbrands/nmlogos_109578.gif"/>
            <p:cNvPicPr>
              <a:picLocks noChangeAspect="1" noChangeArrowheads="1"/>
            </p:cNvPicPr>
            <p:nvPr/>
          </p:nvPicPr>
          <p:blipFill>
            <a:blip r:embed="rId3" cstate="print"/>
            <a:srcRect/>
            <a:stretch>
              <a:fillRect/>
            </a:stretch>
          </p:blipFill>
          <p:spPr bwMode="auto">
            <a:xfrm>
              <a:off x="827584" y="548680"/>
              <a:ext cx="952500" cy="771525"/>
            </a:xfrm>
            <a:prstGeom prst="rect">
              <a:avLst/>
            </a:prstGeom>
            <a:noFill/>
          </p:spPr>
        </p:pic>
        <p:sp>
          <p:nvSpPr>
            <p:cNvPr id="29" name="矩形 28"/>
            <p:cNvSpPr/>
            <p:nvPr/>
          </p:nvSpPr>
          <p:spPr>
            <a:xfrm>
              <a:off x="1691265" y="908721"/>
              <a:ext cx="766204" cy="385061"/>
            </a:xfrm>
            <a:prstGeom prst="rect">
              <a:avLst/>
            </a:prstGeom>
          </p:spPr>
          <p:txBody>
            <a:bodyPr wrap="none">
              <a:spAutoFit/>
            </a:bodyPr>
            <a:lstStyle/>
            <a:p>
              <a:pPr defTabSz="685239" fontAlgn="base"/>
              <a:r>
                <a:rPr lang="zh-TW" altLang="en-US" sz="800" b="1" kern="0" dirty="0">
                  <a:solidFill>
                    <a:prstClr val="black"/>
                  </a:solidFill>
                  <a:latin typeface="Arial"/>
                  <a:cs typeface="Arial"/>
                  <a:sym typeface="Arial"/>
                </a:rPr>
                <a:t>利得福</a:t>
              </a:r>
            </a:p>
          </p:txBody>
        </p:sp>
        <p:sp>
          <p:nvSpPr>
            <p:cNvPr id="30" name="矩形 29"/>
            <p:cNvSpPr/>
            <p:nvPr/>
          </p:nvSpPr>
          <p:spPr>
            <a:xfrm>
              <a:off x="1016448" y="1313374"/>
              <a:ext cx="1155605" cy="550087"/>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5.00% </a:t>
              </a:r>
              <a:r>
                <a:rPr lang="zh-TW" altLang="en-US" sz="700" b="1" kern="0" dirty="0">
                  <a:solidFill>
                    <a:prstClr val="black"/>
                  </a:solidFill>
                  <a:latin typeface="Arial"/>
                  <a:cs typeface="Arial"/>
                  <a:sym typeface="Arial"/>
                </a:rPr>
                <a:t>現金回贈</a:t>
              </a:r>
            </a:p>
          </p:txBody>
        </p:sp>
      </p:grpSp>
      <p:grpSp>
        <p:nvGrpSpPr>
          <p:cNvPr id="4" name="群組 39"/>
          <p:cNvGrpSpPr/>
          <p:nvPr/>
        </p:nvGrpSpPr>
        <p:grpSpPr>
          <a:xfrm>
            <a:off x="7218294" y="1707618"/>
            <a:ext cx="648072" cy="537234"/>
            <a:chOff x="5364088" y="2079879"/>
            <a:chExt cx="1152128" cy="945215"/>
          </a:xfrm>
        </p:grpSpPr>
        <p:pic>
          <p:nvPicPr>
            <p:cNvPr id="1034" name="Picture 10" descr="https://img.shop.com/Image/topbrands/nmlogos_110779.gif"/>
            <p:cNvPicPr>
              <a:picLocks noChangeAspect="1" noChangeArrowheads="1"/>
            </p:cNvPicPr>
            <p:nvPr/>
          </p:nvPicPr>
          <p:blipFill>
            <a:blip r:embed="rId4" cstate="print"/>
            <a:srcRect/>
            <a:stretch>
              <a:fillRect/>
            </a:stretch>
          </p:blipFill>
          <p:spPr bwMode="auto">
            <a:xfrm>
              <a:off x="5364088" y="2079879"/>
              <a:ext cx="1117476" cy="470936"/>
            </a:xfrm>
            <a:prstGeom prst="rect">
              <a:avLst/>
            </a:prstGeom>
            <a:noFill/>
          </p:spPr>
        </p:pic>
        <p:sp>
          <p:nvSpPr>
            <p:cNvPr id="39" name="矩形 38"/>
            <p:cNvSpPr/>
            <p:nvPr/>
          </p:nvSpPr>
          <p:spPr>
            <a:xfrm>
              <a:off x="5364088" y="2537739"/>
              <a:ext cx="1152128" cy="487355"/>
            </a:xfrm>
            <a:prstGeom prst="rect">
              <a:avLst/>
            </a:prstGeom>
          </p:spPr>
          <p:txBody>
            <a:bodyPr wrap="square">
              <a:spAutoFit/>
            </a:bodyPr>
            <a:lstStyle/>
            <a:p>
              <a:pPr defTabSz="685239" fontAlgn="base"/>
              <a:r>
                <a:rPr lang="en-US" altLang="zh-TW" sz="600" b="1" kern="0" dirty="0">
                  <a:solidFill>
                    <a:prstClr val="black"/>
                  </a:solidFill>
                  <a:latin typeface="Arial"/>
                  <a:cs typeface="Arial"/>
                  <a:sym typeface="Arial"/>
                </a:rPr>
                <a:t>2.00%</a:t>
              </a:r>
              <a:r>
                <a:rPr lang="zh-TW" altLang="en-US" sz="600" b="1" kern="0" dirty="0">
                  <a:solidFill>
                    <a:prstClr val="black"/>
                  </a:solidFill>
                  <a:latin typeface="Arial"/>
                  <a:cs typeface="Arial"/>
                  <a:sym typeface="Arial"/>
                </a:rPr>
                <a:t>現金回贈</a:t>
              </a:r>
              <a:endParaRPr lang="zh-TW" altLang="en-US" sz="600" kern="0" dirty="0">
                <a:solidFill>
                  <a:prstClr val="black"/>
                </a:solidFill>
                <a:latin typeface="Arial"/>
                <a:cs typeface="Arial"/>
                <a:sym typeface="Arial"/>
              </a:endParaRPr>
            </a:p>
          </p:txBody>
        </p:sp>
      </p:grpSp>
      <p:grpSp>
        <p:nvGrpSpPr>
          <p:cNvPr id="5" name="群組 45"/>
          <p:cNvGrpSpPr/>
          <p:nvPr/>
        </p:nvGrpSpPr>
        <p:grpSpPr>
          <a:xfrm>
            <a:off x="5220106" y="2085631"/>
            <a:ext cx="778415" cy="568268"/>
            <a:chOff x="6444208" y="3717032"/>
            <a:chExt cx="1181903" cy="942526"/>
          </a:xfrm>
        </p:grpSpPr>
        <p:pic>
          <p:nvPicPr>
            <p:cNvPr id="1040" name="Picture 16" descr="https://img.shop.com/Image/topbrands/nmlogos_109598.gif"/>
            <p:cNvPicPr>
              <a:picLocks noChangeAspect="1" noChangeArrowheads="1"/>
            </p:cNvPicPr>
            <p:nvPr/>
          </p:nvPicPr>
          <p:blipFill>
            <a:blip r:embed="rId5" cstate="print"/>
            <a:srcRect/>
            <a:stretch>
              <a:fillRect/>
            </a:stretch>
          </p:blipFill>
          <p:spPr bwMode="auto">
            <a:xfrm>
              <a:off x="6444208" y="3717032"/>
              <a:ext cx="1143000" cy="552451"/>
            </a:xfrm>
            <a:prstGeom prst="rect">
              <a:avLst/>
            </a:prstGeom>
            <a:noFill/>
          </p:spPr>
        </p:pic>
        <p:sp>
          <p:nvSpPr>
            <p:cNvPr id="45" name="矩形 44"/>
            <p:cNvSpPr/>
            <p:nvPr/>
          </p:nvSpPr>
          <p:spPr>
            <a:xfrm>
              <a:off x="6526208" y="4149081"/>
              <a:ext cx="1099903" cy="510477"/>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3.0% </a:t>
              </a:r>
              <a:r>
                <a:rPr lang="zh-TW" altLang="en-US" sz="700" b="1" kern="0" dirty="0">
                  <a:solidFill>
                    <a:prstClr val="black"/>
                  </a:solidFill>
                  <a:latin typeface="Arial"/>
                  <a:cs typeface="Arial"/>
                  <a:sym typeface="Arial"/>
                </a:rPr>
                <a:t>現金回贈</a:t>
              </a:r>
            </a:p>
          </p:txBody>
        </p:sp>
      </p:grpSp>
      <p:grpSp>
        <p:nvGrpSpPr>
          <p:cNvPr id="7" name="群組 52"/>
          <p:cNvGrpSpPr/>
          <p:nvPr/>
        </p:nvGrpSpPr>
        <p:grpSpPr>
          <a:xfrm>
            <a:off x="1331640" y="1761753"/>
            <a:ext cx="918102" cy="531837"/>
            <a:chOff x="251520" y="2060848"/>
            <a:chExt cx="1372348" cy="790138"/>
          </a:xfrm>
        </p:grpSpPr>
        <p:pic>
          <p:nvPicPr>
            <p:cNvPr id="1044" name="Picture 20" descr="https://img.shop.com/Image/topbrands/nmlogos_111858.gif"/>
            <p:cNvPicPr>
              <a:picLocks noChangeAspect="1" noChangeArrowheads="1"/>
            </p:cNvPicPr>
            <p:nvPr/>
          </p:nvPicPr>
          <p:blipFill>
            <a:blip r:embed="rId6" cstate="print"/>
            <a:srcRect/>
            <a:stretch>
              <a:fillRect/>
            </a:stretch>
          </p:blipFill>
          <p:spPr bwMode="auto">
            <a:xfrm>
              <a:off x="251520" y="2060848"/>
              <a:ext cx="1333500" cy="428626"/>
            </a:xfrm>
            <a:prstGeom prst="rect">
              <a:avLst/>
            </a:prstGeom>
            <a:noFill/>
          </p:spPr>
        </p:pic>
        <p:sp>
          <p:nvSpPr>
            <p:cNvPr id="52" name="矩形 51"/>
            <p:cNvSpPr/>
            <p:nvPr/>
          </p:nvSpPr>
          <p:spPr>
            <a:xfrm>
              <a:off x="449438" y="2393729"/>
              <a:ext cx="1174430" cy="457257"/>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2.00%</a:t>
              </a:r>
              <a:r>
                <a:rPr lang="zh-TW" altLang="en-US" sz="700" b="1" kern="0" dirty="0">
                  <a:solidFill>
                    <a:prstClr val="black"/>
                  </a:solidFill>
                  <a:latin typeface="Arial"/>
                  <a:cs typeface="Arial"/>
                  <a:sym typeface="Arial"/>
                </a:rPr>
                <a:t>現金回贈</a:t>
              </a:r>
            </a:p>
          </p:txBody>
        </p:sp>
      </p:grpSp>
      <p:grpSp>
        <p:nvGrpSpPr>
          <p:cNvPr id="8" name="群組 55"/>
          <p:cNvGrpSpPr/>
          <p:nvPr/>
        </p:nvGrpSpPr>
        <p:grpSpPr>
          <a:xfrm>
            <a:off x="3977967" y="3705877"/>
            <a:ext cx="728927" cy="644704"/>
            <a:chOff x="2771800" y="2930602"/>
            <a:chExt cx="1198276" cy="1205727"/>
          </a:xfrm>
        </p:grpSpPr>
        <p:pic>
          <p:nvPicPr>
            <p:cNvPr id="1046" name="Picture 22" descr="https://img.shop.com/Image/topbrands/nmlogos_116891.gif"/>
            <p:cNvPicPr>
              <a:picLocks noChangeAspect="1" noChangeArrowheads="1"/>
            </p:cNvPicPr>
            <p:nvPr/>
          </p:nvPicPr>
          <p:blipFill>
            <a:blip r:embed="rId7" cstate="print"/>
            <a:srcRect/>
            <a:stretch>
              <a:fillRect/>
            </a:stretch>
          </p:blipFill>
          <p:spPr bwMode="auto">
            <a:xfrm>
              <a:off x="2771800" y="2930602"/>
              <a:ext cx="1117476" cy="774251"/>
            </a:xfrm>
            <a:prstGeom prst="rect">
              <a:avLst/>
            </a:prstGeom>
            <a:noFill/>
          </p:spPr>
        </p:pic>
        <p:sp>
          <p:nvSpPr>
            <p:cNvPr id="55" name="矩形 54"/>
            <p:cNvSpPr/>
            <p:nvPr/>
          </p:nvSpPr>
          <p:spPr>
            <a:xfrm>
              <a:off x="2862535" y="3618285"/>
              <a:ext cx="1107541" cy="518044"/>
            </a:xfrm>
            <a:prstGeom prst="rect">
              <a:avLst/>
            </a:prstGeom>
          </p:spPr>
          <p:txBody>
            <a:bodyPr wrap="square">
              <a:spAutoFit/>
            </a:bodyPr>
            <a:lstStyle/>
            <a:p>
              <a:pPr defTabSz="685239" fontAlgn="base"/>
              <a:r>
                <a:rPr lang="en-US" altLang="zh-TW" sz="600" b="1" kern="0" dirty="0">
                  <a:solidFill>
                    <a:prstClr val="black"/>
                  </a:solidFill>
                  <a:latin typeface="Arial"/>
                  <a:cs typeface="Arial"/>
                  <a:sym typeface="Arial"/>
                </a:rPr>
                <a:t>2.00%</a:t>
              </a:r>
              <a:r>
                <a:rPr lang="zh-TW" altLang="en-US" sz="600" b="1" kern="0" dirty="0">
                  <a:solidFill>
                    <a:prstClr val="black"/>
                  </a:solidFill>
                  <a:latin typeface="Arial"/>
                  <a:cs typeface="Arial"/>
                  <a:sym typeface="Arial"/>
                </a:rPr>
                <a:t>現金回贈</a:t>
              </a:r>
            </a:p>
          </p:txBody>
        </p:sp>
      </p:grpSp>
      <p:grpSp>
        <p:nvGrpSpPr>
          <p:cNvPr id="9" name="群組 58"/>
          <p:cNvGrpSpPr/>
          <p:nvPr/>
        </p:nvGrpSpPr>
        <p:grpSpPr>
          <a:xfrm>
            <a:off x="6976048" y="2463772"/>
            <a:ext cx="810092" cy="744082"/>
            <a:chOff x="7385850" y="2780928"/>
            <a:chExt cx="1267736" cy="1150841"/>
          </a:xfrm>
        </p:grpSpPr>
        <p:pic>
          <p:nvPicPr>
            <p:cNvPr id="1048" name="Picture 24" descr="https://img.shop.com/Image/topbrands/nmlogos_112657.gif"/>
            <p:cNvPicPr>
              <a:picLocks noChangeAspect="1" noChangeArrowheads="1"/>
            </p:cNvPicPr>
            <p:nvPr/>
          </p:nvPicPr>
          <p:blipFill>
            <a:blip r:embed="rId8" cstate="print"/>
            <a:srcRect/>
            <a:stretch>
              <a:fillRect/>
            </a:stretch>
          </p:blipFill>
          <p:spPr bwMode="auto">
            <a:xfrm>
              <a:off x="7385850" y="2780928"/>
              <a:ext cx="1111937" cy="722760"/>
            </a:xfrm>
            <a:prstGeom prst="rect">
              <a:avLst/>
            </a:prstGeom>
            <a:noFill/>
          </p:spPr>
        </p:pic>
        <p:sp>
          <p:nvSpPr>
            <p:cNvPr id="58" name="矩形 57"/>
            <p:cNvSpPr/>
            <p:nvPr/>
          </p:nvSpPr>
          <p:spPr>
            <a:xfrm>
              <a:off x="7488951" y="3455743"/>
              <a:ext cx="1164635" cy="476026"/>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4.00% </a:t>
              </a:r>
              <a:r>
                <a:rPr lang="zh-TW" altLang="en-US" sz="700" b="1" kern="0" dirty="0">
                  <a:solidFill>
                    <a:prstClr val="black"/>
                  </a:solidFill>
                  <a:latin typeface="Arial"/>
                  <a:cs typeface="Arial"/>
                  <a:sym typeface="Arial"/>
                </a:rPr>
                <a:t>現金回贈</a:t>
              </a:r>
            </a:p>
          </p:txBody>
        </p:sp>
      </p:grpSp>
      <p:grpSp>
        <p:nvGrpSpPr>
          <p:cNvPr id="10" name="群組 61"/>
          <p:cNvGrpSpPr/>
          <p:nvPr/>
        </p:nvGrpSpPr>
        <p:grpSpPr>
          <a:xfrm>
            <a:off x="4517996" y="3165849"/>
            <a:ext cx="782931" cy="683962"/>
            <a:chOff x="4355976" y="4198116"/>
            <a:chExt cx="1234423" cy="1170682"/>
          </a:xfrm>
        </p:grpSpPr>
        <p:pic>
          <p:nvPicPr>
            <p:cNvPr id="1050" name="Picture 26" descr="https://img.shop.com/Image/topbrands/nmlogos_111922.gif"/>
            <p:cNvPicPr>
              <a:picLocks noChangeAspect="1" noChangeArrowheads="1"/>
            </p:cNvPicPr>
            <p:nvPr/>
          </p:nvPicPr>
          <p:blipFill>
            <a:blip r:embed="rId9" cstate="print"/>
            <a:srcRect/>
            <a:stretch>
              <a:fillRect/>
            </a:stretch>
          </p:blipFill>
          <p:spPr bwMode="auto">
            <a:xfrm>
              <a:off x="4355976" y="4198116"/>
              <a:ext cx="1152128" cy="854495"/>
            </a:xfrm>
            <a:prstGeom prst="rect">
              <a:avLst/>
            </a:prstGeom>
            <a:noFill/>
          </p:spPr>
        </p:pic>
        <p:sp>
          <p:nvSpPr>
            <p:cNvPr id="61" name="矩形 60"/>
            <p:cNvSpPr/>
            <p:nvPr/>
          </p:nvSpPr>
          <p:spPr>
            <a:xfrm>
              <a:off x="4491355" y="4842001"/>
              <a:ext cx="1099044" cy="526797"/>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2.00%</a:t>
              </a:r>
              <a:r>
                <a:rPr lang="zh-TW" altLang="en-US" sz="700" b="1" kern="0" dirty="0">
                  <a:solidFill>
                    <a:prstClr val="black"/>
                  </a:solidFill>
                  <a:latin typeface="Arial"/>
                  <a:cs typeface="Arial"/>
                  <a:sym typeface="Arial"/>
                </a:rPr>
                <a:t>現金回贈</a:t>
              </a:r>
            </a:p>
          </p:txBody>
        </p:sp>
      </p:grpSp>
      <p:grpSp>
        <p:nvGrpSpPr>
          <p:cNvPr id="11" name="群組 64"/>
          <p:cNvGrpSpPr/>
          <p:nvPr/>
        </p:nvGrpSpPr>
        <p:grpSpPr>
          <a:xfrm>
            <a:off x="5220072" y="929748"/>
            <a:ext cx="781704" cy="828194"/>
            <a:chOff x="4808598" y="404664"/>
            <a:chExt cx="1042272" cy="1088312"/>
          </a:xfrm>
        </p:grpSpPr>
        <p:pic>
          <p:nvPicPr>
            <p:cNvPr id="1052" name="Picture 28" descr="æ²å²ç"/>
            <p:cNvPicPr>
              <a:picLocks noChangeAspect="1" noChangeArrowheads="1"/>
            </p:cNvPicPr>
            <p:nvPr/>
          </p:nvPicPr>
          <p:blipFill>
            <a:blip r:embed="rId10" cstate="print"/>
            <a:srcRect/>
            <a:stretch>
              <a:fillRect/>
            </a:stretch>
          </p:blipFill>
          <p:spPr bwMode="auto">
            <a:xfrm>
              <a:off x="4808598" y="404664"/>
              <a:ext cx="1024894" cy="717426"/>
            </a:xfrm>
            <a:prstGeom prst="rect">
              <a:avLst/>
            </a:prstGeom>
            <a:noFill/>
          </p:spPr>
        </p:pic>
        <p:sp>
          <p:nvSpPr>
            <p:cNvPr id="64" name="矩形 63"/>
            <p:cNvSpPr/>
            <p:nvPr/>
          </p:nvSpPr>
          <p:spPr>
            <a:xfrm>
              <a:off x="4842758" y="1088533"/>
              <a:ext cx="1008112" cy="404443"/>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2.00%</a:t>
              </a:r>
              <a:r>
                <a:rPr lang="zh-TW" altLang="en-US" sz="700" b="1" kern="0" dirty="0">
                  <a:solidFill>
                    <a:prstClr val="black"/>
                  </a:solidFill>
                  <a:latin typeface="Arial"/>
                  <a:cs typeface="Arial"/>
                  <a:sym typeface="Arial"/>
                </a:rPr>
                <a:t>現金回贈</a:t>
              </a:r>
            </a:p>
          </p:txBody>
        </p:sp>
      </p:grpSp>
      <p:grpSp>
        <p:nvGrpSpPr>
          <p:cNvPr id="12" name="群組 67"/>
          <p:cNvGrpSpPr/>
          <p:nvPr/>
        </p:nvGrpSpPr>
        <p:grpSpPr>
          <a:xfrm>
            <a:off x="6192182" y="3705943"/>
            <a:ext cx="1000125" cy="631813"/>
            <a:chOff x="6732240" y="4941168"/>
            <a:chExt cx="1333500" cy="842417"/>
          </a:xfrm>
        </p:grpSpPr>
        <p:pic>
          <p:nvPicPr>
            <p:cNvPr id="1054" name="Picture 30" descr="æµ·çæ½®å·æ¨"/>
            <p:cNvPicPr>
              <a:picLocks noChangeAspect="1" noChangeArrowheads="1"/>
            </p:cNvPicPr>
            <p:nvPr/>
          </p:nvPicPr>
          <p:blipFill>
            <a:blip r:embed="rId11" cstate="print"/>
            <a:srcRect/>
            <a:stretch>
              <a:fillRect/>
            </a:stretch>
          </p:blipFill>
          <p:spPr bwMode="auto">
            <a:xfrm>
              <a:off x="6732240" y="4941168"/>
              <a:ext cx="1333500" cy="561975"/>
            </a:xfrm>
            <a:prstGeom prst="rect">
              <a:avLst/>
            </a:prstGeom>
            <a:noFill/>
          </p:spPr>
        </p:pic>
        <p:sp>
          <p:nvSpPr>
            <p:cNvPr id="67" name="矩形 66"/>
            <p:cNvSpPr/>
            <p:nvPr/>
          </p:nvSpPr>
          <p:spPr>
            <a:xfrm>
              <a:off x="6957733" y="5373216"/>
              <a:ext cx="1008112" cy="410369"/>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2.00%</a:t>
              </a:r>
              <a:r>
                <a:rPr lang="zh-TW" altLang="en-US" sz="700" b="1" kern="0" dirty="0">
                  <a:solidFill>
                    <a:prstClr val="black"/>
                  </a:solidFill>
                  <a:latin typeface="Arial"/>
                  <a:cs typeface="Arial"/>
                  <a:sym typeface="Arial"/>
                </a:rPr>
                <a:t>現金回贈</a:t>
              </a:r>
            </a:p>
          </p:txBody>
        </p:sp>
      </p:grpSp>
      <p:grpSp>
        <p:nvGrpSpPr>
          <p:cNvPr id="13" name="群組 70"/>
          <p:cNvGrpSpPr/>
          <p:nvPr/>
        </p:nvGrpSpPr>
        <p:grpSpPr>
          <a:xfrm>
            <a:off x="6462210" y="951572"/>
            <a:ext cx="918102" cy="652374"/>
            <a:chOff x="3851920" y="2206920"/>
            <a:chExt cx="1228908" cy="853399"/>
          </a:xfrm>
        </p:grpSpPr>
        <p:pic>
          <p:nvPicPr>
            <p:cNvPr id="1056" name="Picture 32" descr="https://img.shop.com/Image/topbrands/nmlogos_116491.gif"/>
            <p:cNvPicPr>
              <a:picLocks noChangeAspect="1" noChangeArrowheads="1"/>
            </p:cNvPicPr>
            <p:nvPr/>
          </p:nvPicPr>
          <p:blipFill>
            <a:blip r:embed="rId12" cstate="print"/>
            <a:srcRect/>
            <a:stretch>
              <a:fillRect/>
            </a:stretch>
          </p:blipFill>
          <p:spPr bwMode="auto">
            <a:xfrm>
              <a:off x="3851920" y="2206920"/>
              <a:ext cx="1189484" cy="611735"/>
            </a:xfrm>
            <a:prstGeom prst="rect">
              <a:avLst/>
            </a:prstGeom>
            <a:noFill/>
          </p:spPr>
        </p:pic>
        <p:sp>
          <p:nvSpPr>
            <p:cNvPr id="70" name="矩形 69"/>
            <p:cNvSpPr/>
            <p:nvPr/>
          </p:nvSpPr>
          <p:spPr>
            <a:xfrm>
              <a:off x="3969191" y="2798618"/>
              <a:ext cx="1111637" cy="261701"/>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4.00% </a:t>
              </a:r>
              <a:r>
                <a:rPr lang="zh-TW" altLang="en-US" sz="700" b="1" kern="0" dirty="0">
                  <a:solidFill>
                    <a:prstClr val="black"/>
                  </a:solidFill>
                  <a:latin typeface="Arial"/>
                  <a:cs typeface="Arial"/>
                  <a:sym typeface="Arial"/>
                </a:rPr>
                <a:t>現金回贈</a:t>
              </a:r>
              <a:endParaRPr lang="en-US" altLang="zh-TW" sz="700" b="1" kern="0" dirty="0">
                <a:solidFill>
                  <a:prstClr val="black"/>
                </a:solidFill>
                <a:latin typeface="Arial"/>
                <a:cs typeface="Arial"/>
                <a:sym typeface="Arial"/>
              </a:endParaRPr>
            </a:p>
          </p:txBody>
        </p:sp>
      </p:grpSp>
      <p:grpSp>
        <p:nvGrpSpPr>
          <p:cNvPr id="14" name="群組 73"/>
          <p:cNvGrpSpPr/>
          <p:nvPr/>
        </p:nvGrpSpPr>
        <p:grpSpPr>
          <a:xfrm>
            <a:off x="1709716" y="4516060"/>
            <a:ext cx="810089" cy="585255"/>
            <a:chOff x="467544" y="4941168"/>
            <a:chExt cx="1570257" cy="1119566"/>
          </a:xfrm>
        </p:grpSpPr>
        <p:pic>
          <p:nvPicPr>
            <p:cNvPr id="1058" name="Picture 34" descr="Avanti"/>
            <p:cNvPicPr>
              <a:picLocks noChangeAspect="1" noChangeArrowheads="1"/>
            </p:cNvPicPr>
            <p:nvPr/>
          </p:nvPicPr>
          <p:blipFill>
            <a:blip r:embed="rId13" cstate="print"/>
            <a:srcRect/>
            <a:stretch>
              <a:fillRect/>
            </a:stretch>
          </p:blipFill>
          <p:spPr bwMode="auto">
            <a:xfrm>
              <a:off x="467544" y="4941168"/>
              <a:ext cx="1333500" cy="600076"/>
            </a:xfrm>
            <a:prstGeom prst="rect">
              <a:avLst/>
            </a:prstGeom>
            <a:noFill/>
          </p:spPr>
        </p:pic>
        <p:sp>
          <p:nvSpPr>
            <p:cNvPr id="73" name="矩形 72"/>
            <p:cNvSpPr/>
            <p:nvPr/>
          </p:nvSpPr>
          <p:spPr>
            <a:xfrm>
              <a:off x="580045" y="5471971"/>
              <a:ext cx="1457756" cy="588763"/>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5.00% </a:t>
              </a:r>
              <a:r>
                <a:rPr lang="zh-TW" altLang="en-US" sz="700" b="1" kern="0" dirty="0">
                  <a:solidFill>
                    <a:prstClr val="black"/>
                  </a:solidFill>
                  <a:latin typeface="Arial"/>
                  <a:cs typeface="Arial"/>
                  <a:sym typeface="Arial"/>
                </a:rPr>
                <a:t>現金回贈</a:t>
              </a:r>
            </a:p>
          </p:txBody>
        </p:sp>
      </p:grpSp>
      <p:grpSp>
        <p:nvGrpSpPr>
          <p:cNvPr id="15" name="群組 76"/>
          <p:cNvGrpSpPr/>
          <p:nvPr/>
        </p:nvGrpSpPr>
        <p:grpSpPr>
          <a:xfrm>
            <a:off x="1439652" y="2409735"/>
            <a:ext cx="756084" cy="826679"/>
            <a:chOff x="1547664" y="3015058"/>
            <a:chExt cx="1090447" cy="1347775"/>
          </a:xfrm>
        </p:grpSpPr>
        <p:pic>
          <p:nvPicPr>
            <p:cNvPr id="1060" name="Picture 36" descr="Regal Terrace"/>
            <p:cNvPicPr>
              <a:picLocks noChangeAspect="1" noChangeArrowheads="1"/>
            </p:cNvPicPr>
            <p:nvPr/>
          </p:nvPicPr>
          <p:blipFill>
            <a:blip r:embed="rId14" cstate="print"/>
            <a:srcRect l="16200" t="15273" r="13601" b="19819"/>
            <a:stretch>
              <a:fillRect/>
            </a:stretch>
          </p:blipFill>
          <p:spPr bwMode="auto">
            <a:xfrm>
              <a:off x="1547664" y="3015058"/>
              <a:ext cx="720080" cy="941643"/>
            </a:xfrm>
            <a:prstGeom prst="rect">
              <a:avLst/>
            </a:prstGeom>
            <a:noFill/>
          </p:spPr>
        </p:pic>
        <p:sp>
          <p:nvSpPr>
            <p:cNvPr id="76" name="矩形 75"/>
            <p:cNvSpPr/>
            <p:nvPr/>
          </p:nvSpPr>
          <p:spPr>
            <a:xfrm>
              <a:off x="1547664" y="3861049"/>
              <a:ext cx="1090447" cy="501784"/>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5.00% </a:t>
              </a:r>
              <a:r>
                <a:rPr lang="zh-TW" altLang="en-US" sz="700" b="1" kern="0" dirty="0">
                  <a:solidFill>
                    <a:prstClr val="black"/>
                  </a:solidFill>
                  <a:latin typeface="Arial"/>
                  <a:cs typeface="Arial"/>
                  <a:sym typeface="Arial"/>
                </a:rPr>
                <a:t>現金回贈</a:t>
              </a:r>
            </a:p>
          </p:txBody>
        </p:sp>
      </p:grpSp>
      <p:grpSp>
        <p:nvGrpSpPr>
          <p:cNvPr id="16" name="群組 81"/>
          <p:cNvGrpSpPr/>
          <p:nvPr/>
        </p:nvGrpSpPr>
        <p:grpSpPr>
          <a:xfrm>
            <a:off x="5598148" y="4461960"/>
            <a:ext cx="2029723" cy="701265"/>
            <a:chOff x="4644008" y="5589240"/>
            <a:chExt cx="3658404" cy="1253218"/>
          </a:xfrm>
        </p:grpSpPr>
        <p:pic>
          <p:nvPicPr>
            <p:cNvPr id="1062" name="Picture 38" descr="https://img.shop.com/Image/topbrands/nmlogos_114888.gif"/>
            <p:cNvPicPr>
              <a:picLocks noChangeAspect="1" noChangeArrowheads="1"/>
            </p:cNvPicPr>
            <p:nvPr/>
          </p:nvPicPr>
          <p:blipFill>
            <a:blip r:embed="rId15" cstate="print"/>
            <a:srcRect/>
            <a:stretch>
              <a:fillRect/>
            </a:stretch>
          </p:blipFill>
          <p:spPr bwMode="auto">
            <a:xfrm>
              <a:off x="5251216" y="5589240"/>
              <a:ext cx="977696" cy="593602"/>
            </a:xfrm>
            <a:prstGeom prst="rect">
              <a:avLst/>
            </a:prstGeom>
            <a:noFill/>
          </p:spPr>
        </p:pic>
        <p:sp>
          <p:nvSpPr>
            <p:cNvPr id="80" name="矩形 79"/>
            <p:cNvSpPr/>
            <p:nvPr/>
          </p:nvSpPr>
          <p:spPr>
            <a:xfrm>
              <a:off x="4644008" y="6147204"/>
              <a:ext cx="3658404" cy="385016"/>
            </a:xfrm>
            <a:prstGeom prst="rect">
              <a:avLst/>
            </a:prstGeom>
          </p:spPr>
          <p:txBody>
            <a:bodyPr wrap="none">
              <a:spAutoFit/>
            </a:bodyPr>
            <a:lstStyle/>
            <a:p>
              <a:pPr defTabSz="685239" fontAlgn="base"/>
              <a:r>
                <a:rPr lang="en-US" altLang="zh-TW" sz="800" b="1" kern="0" dirty="0">
                  <a:solidFill>
                    <a:prstClr val="black"/>
                  </a:solidFill>
                  <a:latin typeface="Arial"/>
                  <a:cs typeface="Arial"/>
                  <a:sym typeface="Arial"/>
                </a:rPr>
                <a:t>COFFEE N TEA SUPPLIES COMPANY</a:t>
              </a:r>
            </a:p>
          </p:txBody>
        </p:sp>
        <p:sp>
          <p:nvSpPr>
            <p:cNvPr id="81" name="矩形 80"/>
            <p:cNvSpPr/>
            <p:nvPr/>
          </p:nvSpPr>
          <p:spPr>
            <a:xfrm>
              <a:off x="5150368" y="6292435"/>
              <a:ext cx="1265018" cy="550023"/>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2.00%</a:t>
              </a:r>
              <a:r>
                <a:rPr lang="zh-TW" altLang="en-US" sz="700" b="1" kern="0" dirty="0">
                  <a:solidFill>
                    <a:prstClr val="black"/>
                  </a:solidFill>
                  <a:latin typeface="Arial"/>
                  <a:cs typeface="Arial"/>
                  <a:sym typeface="Arial"/>
                </a:rPr>
                <a:t>現金回贈</a:t>
              </a:r>
            </a:p>
          </p:txBody>
        </p:sp>
      </p:grpSp>
      <p:grpSp>
        <p:nvGrpSpPr>
          <p:cNvPr id="17" name="群組 84"/>
          <p:cNvGrpSpPr/>
          <p:nvPr/>
        </p:nvGrpSpPr>
        <p:grpSpPr>
          <a:xfrm>
            <a:off x="5868146" y="2733703"/>
            <a:ext cx="755775" cy="662634"/>
            <a:chOff x="5164066" y="3212976"/>
            <a:chExt cx="1214758" cy="941239"/>
          </a:xfrm>
        </p:grpSpPr>
        <p:pic>
          <p:nvPicPr>
            <p:cNvPr id="1064" name="Picture 40" descr="https://img.shop.com/Image/topbrands/nmlogos_112364.gif"/>
            <p:cNvPicPr>
              <a:picLocks noChangeAspect="1" noChangeArrowheads="1"/>
            </p:cNvPicPr>
            <p:nvPr/>
          </p:nvPicPr>
          <p:blipFill>
            <a:blip r:embed="rId16" cstate="print"/>
            <a:srcRect/>
            <a:stretch>
              <a:fillRect/>
            </a:stretch>
          </p:blipFill>
          <p:spPr bwMode="auto">
            <a:xfrm>
              <a:off x="5164066" y="3212976"/>
              <a:ext cx="1173482" cy="528068"/>
            </a:xfrm>
            <a:prstGeom prst="rect">
              <a:avLst/>
            </a:prstGeom>
            <a:noFill/>
          </p:spPr>
        </p:pic>
        <p:sp>
          <p:nvSpPr>
            <p:cNvPr id="84" name="矩形 83"/>
            <p:cNvSpPr/>
            <p:nvPr/>
          </p:nvSpPr>
          <p:spPr>
            <a:xfrm>
              <a:off x="5204781" y="3717033"/>
              <a:ext cx="1174043" cy="437182"/>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5.00% </a:t>
              </a:r>
              <a:r>
                <a:rPr lang="zh-TW" altLang="en-US" sz="700" b="1" kern="0" dirty="0">
                  <a:solidFill>
                    <a:prstClr val="black"/>
                  </a:solidFill>
                  <a:latin typeface="Arial"/>
                  <a:cs typeface="Arial"/>
                  <a:sym typeface="Arial"/>
                </a:rPr>
                <a:t>現金回贈</a:t>
              </a:r>
            </a:p>
          </p:txBody>
        </p:sp>
      </p:grpSp>
      <p:grpSp>
        <p:nvGrpSpPr>
          <p:cNvPr id="18" name="群組 91"/>
          <p:cNvGrpSpPr/>
          <p:nvPr/>
        </p:nvGrpSpPr>
        <p:grpSpPr>
          <a:xfrm>
            <a:off x="2465766" y="1767779"/>
            <a:ext cx="972810" cy="830614"/>
            <a:chOff x="3560053" y="908720"/>
            <a:chExt cx="1395127" cy="1353586"/>
          </a:xfrm>
        </p:grpSpPr>
        <p:pic>
          <p:nvPicPr>
            <p:cNvPr id="1068" name="Picture 44" descr="https://img.shop.com/Image/topbrands/nmlogos_113334.gif"/>
            <p:cNvPicPr>
              <a:picLocks noChangeAspect="1" noChangeArrowheads="1"/>
            </p:cNvPicPr>
            <p:nvPr/>
          </p:nvPicPr>
          <p:blipFill>
            <a:blip r:embed="rId17" cstate="print"/>
            <a:srcRect t="10800" b="13601"/>
            <a:stretch>
              <a:fillRect/>
            </a:stretch>
          </p:blipFill>
          <p:spPr bwMode="auto">
            <a:xfrm>
              <a:off x="3584848" y="908720"/>
              <a:ext cx="952500" cy="720080"/>
            </a:xfrm>
            <a:prstGeom prst="rect">
              <a:avLst/>
            </a:prstGeom>
            <a:noFill/>
          </p:spPr>
        </p:pic>
        <p:sp>
          <p:nvSpPr>
            <p:cNvPr id="90" name="矩形 89"/>
            <p:cNvSpPr/>
            <p:nvPr/>
          </p:nvSpPr>
          <p:spPr>
            <a:xfrm>
              <a:off x="3563886" y="1592587"/>
              <a:ext cx="1391294" cy="351092"/>
            </a:xfrm>
            <a:prstGeom prst="rect">
              <a:avLst/>
            </a:prstGeom>
          </p:spPr>
          <p:txBody>
            <a:bodyPr wrap="none">
              <a:spAutoFit/>
            </a:bodyPr>
            <a:lstStyle/>
            <a:p>
              <a:pPr defTabSz="685239" fontAlgn="base"/>
              <a:r>
                <a:rPr lang="en-US" altLang="zh-TW" sz="800" b="1" kern="0" dirty="0">
                  <a:solidFill>
                    <a:prstClr val="black"/>
                  </a:solidFill>
                  <a:latin typeface="Arial"/>
                  <a:cs typeface="Arial"/>
                  <a:sym typeface="Arial"/>
                </a:rPr>
                <a:t>The One Bakery</a:t>
              </a:r>
            </a:p>
          </p:txBody>
        </p:sp>
        <p:sp>
          <p:nvSpPr>
            <p:cNvPr id="91" name="矩形 90"/>
            <p:cNvSpPr/>
            <p:nvPr/>
          </p:nvSpPr>
          <p:spPr>
            <a:xfrm>
              <a:off x="3560053" y="1760746"/>
              <a:ext cx="1116918" cy="501560"/>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7.00% </a:t>
              </a:r>
              <a:r>
                <a:rPr lang="zh-TW" altLang="en-US" sz="700" b="1" kern="0" dirty="0">
                  <a:solidFill>
                    <a:prstClr val="black"/>
                  </a:solidFill>
                  <a:latin typeface="Arial"/>
                  <a:cs typeface="Arial"/>
                  <a:sym typeface="Arial"/>
                </a:rPr>
                <a:t>現金回贈</a:t>
              </a:r>
            </a:p>
          </p:txBody>
        </p:sp>
      </p:grpSp>
      <p:grpSp>
        <p:nvGrpSpPr>
          <p:cNvPr id="19" name="群組 94"/>
          <p:cNvGrpSpPr/>
          <p:nvPr/>
        </p:nvGrpSpPr>
        <p:grpSpPr>
          <a:xfrm>
            <a:off x="7164323" y="4137942"/>
            <a:ext cx="836711" cy="825536"/>
            <a:chOff x="3851920" y="997187"/>
            <a:chExt cx="1382961" cy="1279333"/>
          </a:xfrm>
        </p:grpSpPr>
        <p:pic>
          <p:nvPicPr>
            <p:cNvPr id="1070" name="Picture 46" descr="https://img.shop.com/Image/topbrands/nmlogos_108615.gif"/>
            <p:cNvPicPr>
              <a:picLocks noChangeAspect="1" noChangeArrowheads="1"/>
            </p:cNvPicPr>
            <p:nvPr/>
          </p:nvPicPr>
          <p:blipFill>
            <a:blip r:embed="rId18" cstate="print"/>
            <a:srcRect/>
            <a:stretch>
              <a:fillRect/>
            </a:stretch>
          </p:blipFill>
          <p:spPr bwMode="auto">
            <a:xfrm>
              <a:off x="3851920" y="997187"/>
              <a:ext cx="1117476" cy="830126"/>
            </a:xfrm>
            <a:prstGeom prst="rect">
              <a:avLst/>
            </a:prstGeom>
            <a:noFill/>
          </p:spPr>
        </p:pic>
        <p:sp>
          <p:nvSpPr>
            <p:cNvPr id="94" name="矩形 93"/>
            <p:cNvSpPr/>
            <p:nvPr/>
          </p:nvSpPr>
          <p:spPr>
            <a:xfrm>
              <a:off x="3923927" y="1799558"/>
              <a:ext cx="1310954" cy="476962"/>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7.00% </a:t>
              </a:r>
              <a:r>
                <a:rPr lang="zh-TW" altLang="en-US" sz="700" b="1" kern="0" dirty="0">
                  <a:solidFill>
                    <a:prstClr val="black"/>
                  </a:solidFill>
                  <a:latin typeface="Arial"/>
                  <a:cs typeface="Arial"/>
                  <a:sym typeface="Arial"/>
                </a:rPr>
                <a:t>現金回贈</a:t>
              </a:r>
            </a:p>
          </p:txBody>
        </p:sp>
      </p:grpSp>
      <p:grpSp>
        <p:nvGrpSpPr>
          <p:cNvPr id="20" name="群組 98"/>
          <p:cNvGrpSpPr/>
          <p:nvPr/>
        </p:nvGrpSpPr>
        <p:grpSpPr>
          <a:xfrm>
            <a:off x="3977997" y="897596"/>
            <a:ext cx="1087335" cy="695143"/>
            <a:chOff x="3995936" y="980728"/>
            <a:chExt cx="1887603" cy="1227227"/>
          </a:xfrm>
        </p:grpSpPr>
        <p:pic>
          <p:nvPicPr>
            <p:cNvPr id="1072" name="Picture 48" descr="https://img.shop.com/Image/topbrands/nmlogos_107159.gif"/>
            <p:cNvPicPr>
              <a:picLocks noChangeAspect="1" noChangeArrowheads="1"/>
            </p:cNvPicPr>
            <p:nvPr/>
          </p:nvPicPr>
          <p:blipFill>
            <a:blip r:embed="rId19" cstate="print"/>
            <a:srcRect/>
            <a:stretch>
              <a:fillRect/>
            </a:stretch>
          </p:blipFill>
          <p:spPr bwMode="auto">
            <a:xfrm>
              <a:off x="3995936" y="980728"/>
              <a:ext cx="1076325" cy="762000"/>
            </a:xfrm>
            <a:prstGeom prst="rect">
              <a:avLst/>
            </a:prstGeom>
            <a:noFill/>
          </p:spPr>
        </p:pic>
        <p:sp>
          <p:nvSpPr>
            <p:cNvPr id="97" name="矩形 96"/>
            <p:cNvSpPr/>
            <p:nvPr/>
          </p:nvSpPr>
          <p:spPr>
            <a:xfrm>
              <a:off x="4850564" y="1493837"/>
              <a:ext cx="1032975" cy="380352"/>
            </a:xfrm>
            <a:prstGeom prst="rect">
              <a:avLst/>
            </a:prstGeom>
          </p:spPr>
          <p:txBody>
            <a:bodyPr wrap="none">
              <a:spAutoFit/>
            </a:bodyPr>
            <a:lstStyle/>
            <a:p>
              <a:pPr defTabSz="685239" fontAlgn="base"/>
              <a:r>
                <a:rPr lang="zh-TW" altLang="en-US" sz="800" b="1" kern="0" dirty="0">
                  <a:solidFill>
                    <a:prstClr val="black"/>
                  </a:solidFill>
                  <a:latin typeface="Arial"/>
                  <a:cs typeface="Arial"/>
                  <a:sym typeface="Arial"/>
                </a:rPr>
                <a:t>一口沙嗲</a:t>
              </a:r>
            </a:p>
          </p:txBody>
        </p:sp>
        <p:sp>
          <p:nvSpPr>
            <p:cNvPr id="98" name="矩形 97"/>
            <p:cNvSpPr/>
            <p:nvPr/>
          </p:nvSpPr>
          <p:spPr>
            <a:xfrm>
              <a:off x="4067941" y="1664596"/>
              <a:ext cx="1428057" cy="543359"/>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10.00% </a:t>
              </a:r>
              <a:r>
                <a:rPr lang="zh-TW" altLang="en-US" sz="700" b="1" kern="0" dirty="0">
                  <a:solidFill>
                    <a:prstClr val="black"/>
                  </a:solidFill>
                  <a:latin typeface="Arial"/>
                  <a:cs typeface="Arial"/>
                  <a:sym typeface="Arial"/>
                </a:rPr>
                <a:t>現金回贈</a:t>
              </a:r>
            </a:p>
          </p:txBody>
        </p:sp>
      </p:grpSp>
      <p:grpSp>
        <p:nvGrpSpPr>
          <p:cNvPr id="21" name="群組 105"/>
          <p:cNvGrpSpPr/>
          <p:nvPr/>
        </p:nvGrpSpPr>
        <p:grpSpPr>
          <a:xfrm>
            <a:off x="1493658" y="1113622"/>
            <a:ext cx="810090" cy="558832"/>
            <a:chOff x="413765" y="1052736"/>
            <a:chExt cx="1535673" cy="1014695"/>
          </a:xfrm>
        </p:grpSpPr>
        <p:pic>
          <p:nvPicPr>
            <p:cNvPr id="1078" name="Picture 54" descr="å³æ¿å±é£å±"/>
            <p:cNvPicPr>
              <a:picLocks noChangeAspect="1" noChangeArrowheads="1"/>
            </p:cNvPicPr>
            <p:nvPr/>
          </p:nvPicPr>
          <p:blipFill>
            <a:blip r:embed="rId20" cstate="print"/>
            <a:srcRect/>
            <a:stretch>
              <a:fillRect/>
            </a:stretch>
          </p:blipFill>
          <p:spPr bwMode="auto">
            <a:xfrm>
              <a:off x="682637" y="1052736"/>
              <a:ext cx="822313" cy="780677"/>
            </a:xfrm>
            <a:prstGeom prst="rect">
              <a:avLst/>
            </a:prstGeom>
            <a:noFill/>
          </p:spPr>
        </p:pic>
        <p:sp>
          <p:nvSpPr>
            <p:cNvPr id="105" name="矩形 104"/>
            <p:cNvSpPr/>
            <p:nvPr/>
          </p:nvSpPr>
          <p:spPr>
            <a:xfrm>
              <a:off x="413765" y="1732125"/>
              <a:ext cx="1535673" cy="335306"/>
            </a:xfrm>
            <a:prstGeom prst="rect">
              <a:avLst/>
            </a:prstGeom>
          </p:spPr>
          <p:txBody>
            <a:bodyPr wrap="square">
              <a:spAutoFit/>
            </a:bodyPr>
            <a:lstStyle/>
            <a:p>
              <a:pPr defTabSz="685239" fontAlgn="base"/>
              <a:r>
                <a:rPr lang="en-US" altLang="zh-TW" sz="600" b="1" kern="0" dirty="0">
                  <a:solidFill>
                    <a:prstClr val="black"/>
                  </a:solidFill>
                  <a:latin typeface="Arial"/>
                  <a:cs typeface="Arial"/>
                  <a:sym typeface="Arial"/>
                </a:rPr>
                <a:t>5.00% </a:t>
              </a:r>
              <a:r>
                <a:rPr lang="zh-TW" altLang="en-US" sz="600" b="1" kern="0" dirty="0">
                  <a:solidFill>
                    <a:prstClr val="black"/>
                  </a:solidFill>
                  <a:latin typeface="Arial"/>
                  <a:cs typeface="Arial"/>
                  <a:sym typeface="Arial"/>
                </a:rPr>
                <a:t>現金回贈</a:t>
              </a:r>
            </a:p>
          </p:txBody>
        </p:sp>
      </p:grpSp>
      <p:grpSp>
        <p:nvGrpSpPr>
          <p:cNvPr id="22" name="群組 108"/>
          <p:cNvGrpSpPr/>
          <p:nvPr/>
        </p:nvGrpSpPr>
        <p:grpSpPr>
          <a:xfrm>
            <a:off x="3383868" y="3063112"/>
            <a:ext cx="702078" cy="758181"/>
            <a:chOff x="6008552" y="620689"/>
            <a:chExt cx="1514058" cy="1306230"/>
          </a:xfrm>
        </p:grpSpPr>
        <p:pic>
          <p:nvPicPr>
            <p:cNvPr id="1080" name="Picture 56" descr="å¤§ä¸åéå®¶"/>
            <p:cNvPicPr>
              <a:picLocks noChangeAspect="1" noChangeArrowheads="1"/>
            </p:cNvPicPr>
            <p:nvPr/>
          </p:nvPicPr>
          <p:blipFill>
            <a:blip r:embed="rId21" cstate="print"/>
            <a:srcRect/>
            <a:stretch>
              <a:fillRect/>
            </a:stretch>
          </p:blipFill>
          <p:spPr bwMode="auto">
            <a:xfrm>
              <a:off x="6265540" y="620689"/>
              <a:ext cx="864095" cy="864096"/>
            </a:xfrm>
            <a:prstGeom prst="rect">
              <a:avLst/>
            </a:prstGeom>
            <a:noFill/>
          </p:spPr>
        </p:pic>
        <p:sp>
          <p:nvSpPr>
            <p:cNvPr id="108" name="矩形 107"/>
            <p:cNvSpPr/>
            <p:nvPr/>
          </p:nvSpPr>
          <p:spPr>
            <a:xfrm>
              <a:off x="6008552" y="1449692"/>
              <a:ext cx="1514058" cy="477227"/>
            </a:xfrm>
            <a:prstGeom prst="rect">
              <a:avLst/>
            </a:prstGeom>
          </p:spPr>
          <p:txBody>
            <a:bodyPr wrap="square">
              <a:spAutoFit/>
            </a:bodyPr>
            <a:lstStyle/>
            <a:p>
              <a:pPr defTabSz="685239" fontAlgn="base"/>
              <a:r>
                <a:rPr lang="en-US" altLang="zh-TW" sz="600" b="1" kern="0" dirty="0">
                  <a:solidFill>
                    <a:prstClr val="black"/>
                  </a:solidFill>
                  <a:latin typeface="Arial"/>
                  <a:cs typeface="Arial"/>
                  <a:sym typeface="Arial"/>
                </a:rPr>
                <a:t>2.00%</a:t>
              </a:r>
              <a:r>
                <a:rPr lang="zh-TW" altLang="en-US" sz="600" b="1" kern="0" dirty="0">
                  <a:solidFill>
                    <a:prstClr val="black"/>
                  </a:solidFill>
                  <a:latin typeface="Arial"/>
                  <a:cs typeface="Arial"/>
                  <a:sym typeface="Arial"/>
                </a:rPr>
                <a:t>現金回贈</a:t>
              </a:r>
            </a:p>
          </p:txBody>
        </p:sp>
      </p:grpSp>
      <p:grpSp>
        <p:nvGrpSpPr>
          <p:cNvPr id="23" name="群組 112"/>
          <p:cNvGrpSpPr/>
          <p:nvPr/>
        </p:nvGrpSpPr>
        <p:grpSpPr>
          <a:xfrm>
            <a:off x="1385646" y="3489914"/>
            <a:ext cx="1107996" cy="989289"/>
            <a:chOff x="-176127" y="4365104"/>
            <a:chExt cx="2193869" cy="1536999"/>
          </a:xfrm>
        </p:grpSpPr>
        <p:pic>
          <p:nvPicPr>
            <p:cNvPr id="1082" name="Picture 58" descr="å°é®®æ¥å¼çèæ¼å¸å ´"/>
            <p:cNvPicPr>
              <a:picLocks noChangeAspect="1" noChangeArrowheads="1"/>
            </p:cNvPicPr>
            <p:nvPr/>
          </p:nvPicPr>
          <p:blipFill>
            <a:blip r:embed="rId22" cstate="print"/>
            <a:srcRect/>
            <a:stretch>
              <a:fillRect/>
            </a:stretch>
          </p:blipFill>
          <p:spPr bwMode="auto">
            <a:xfrm>
              <a:off x="179510" y="4365104"/>
              <a:ext cx="1062096" cy="936104"/>
            </a:xfrm>
            <a:prstGeom prst="rect">
              <a:avLst/>
            </a:prstGeom>
            <a:noFill/>
          </p:spPr>
        </p:pic>
        <p:sp>
          <p:nvSpPr>
            <p:cNvPr id="111" name="矩形 110"/>
            <p:cNvSpPr/>
            <p:nvPr/>
          </p:nvSpPr>
          <p:spPr>
            <a:xfrm>
              <a:off x="-176127" y="5261804"/>
              <a:ext cx="2193869" cy="334722"/>
            </a:xfrm>
            <a:prstGeom prst="rect">
              <a:avLst/>
            </a:prstGeom>
          </p:spPr>
          <p:txBody>
            <a:bodyPr wrap="none">
              <a:spAutoFit/>
            </a:bodyPr>
            <a:lstStyle/>
            <a:p>
              <a:pPr defTabSz="685239" fontAlgn="base"/>
              <a:r>
                <a:rPr lang="zh-TW" altLang="en-US" sz="800" b="1" kern="0" dirty="0">
                  <a:solidFill>
                    <a:prstClr val="black"/>
                  </a:solidFill>
                  <a:latin typeface="Arial"/>
                  <a:cs typeface="Arial"/>
                  <a:sym typeface="Arial"/>
                </a:rPr>
                <a:t>尚鮮日式燒肉漁市場</a:t>
              </a:r>
            </a:p>
          </p:txBody>
        </p:sp>
        <p:sp>
          <p:nvSpPr>
            <p:cNvPr id="112" name="矩形 111"/>
            <p:cNvSpPr/>
            <p:nvPr/>
          </p:nvSpPr>
          <p:spPr>
            <a:xfrm>
              <a:off x="55622" y="5423928"/>
              <a:ext cx="1478570" cy="478175"/>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5.00% </a:t>
              </a:r>
              <a:r>
                <a:rPr lang="zh-TW" altLang="en-US" sz="700" b="1" kern="0" dirty="0">
                  <a:solidFill>
                    <a:prstClr val="black"/>
                  </a:solidFill>
                  <a:latin typeface="Arial"/>
                  <a:cs typeface="Arial"/>
                  <a:sym typeface="Arial"/>
                </a:rPr>
                <a:t>現金回贈</a:t>
              </a:r>
            </a:p>
          </p:txBody>
        </p:sp>
      </p:grpSp>
      <p:grpSp>
        <p:nvGrpSpPr>
          <p:cNvPr id="26" name="群組 120"/>
          <p:cNvGrpSpPr/>
          <p:nvPr/>
        </p:nvGrpSpPr>
        <p:grpSpPr>
          <a:xfrm>
            <a:off x="2627790" y="3543925"/>
            <a:ext cx="810089" cy="732691"/>
            <a:chOff x="3851920" y="3284984"/>
            <a:chExt cx="1157270" cy="1054330"/>
          </a:xfrm>
        </p:grpSpPr>
        <p:pic>
          <p:nvPicPr>
            <p:cNvPr id="1090" name="Picture 66" descr="https://img.shop.com/Image/topbrands/nmlogos_117412.gif"/>
            <p:cNvPicPr>
              <a:picLocks noChangeAspect="1" noChangeArrowheads="1"/>
            </p:cNvPicPr>
            <p:nvPr/>
          </p:nvPicPr>
          <p:blipFill>
            <a:blip r:embed="rId23" cstate="print"/>
            <a:srcRect l="8825" t="9091" r="8383" b="9091"/>
            <a:stretch>
              <a:fillRect/>
            </a:stretch>
          </p:blipFill>
          <p:spPr bwMode="auto">
            <a:xfrm>
              <a:off x="3851920" y="3284984"/>
              <a:ext cx="1080120" cy="648072"/>
            </a:xfrm>
            <a:prstGeom prst="rect">
              <a:avLst/>
            </a:prstGeom>
            <a:noFill/>
          </p:spPr>
        </p:pic>
        <p:sp>
          <p:nvSpPr>
            <p:cNvPr id="120" name="矩形 119"/>
            <p:cNvSpPr/>
            <p:nvPr/>
          </p:nvSpPr>
          <p:spPr>
            <a:xfrm>
              <a:off x="3914874" y="3896428"/>
              <a:ext cx="1094316" cy="442886"/>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4.00% </a:t>
              </a:r>
              <a:r>
                <a:rPr lang="zh-TW" altLang="en-US" sz="700" b="1" kern="0" dirty="0">
                  <a:solidFill>
                    <a:prstClr val="black"/>
                  </a:solidFill>
                  <a:latin typeface="Arial"/>
                  <a:cs typeface="Arial"/>
                  <a:sym typeface="Arial"/>
                </a:rPr>
                <a:t>現金回贈</a:t>
              </a:r>
              <a:endParaRPr lang="en-US" altLang="zh-TW" sz="700" b="1" kern="0" dirty="0">
                <a:solidFill>
                  <a:prstClr val="black"/>
                </a:solidFill>
                <a:latin typeface="Arial"/>
                <a:cs typeface="Arial"/>
                <a:sym typeface="Arial"/>
              </a:endParaRPr>
            </a:p>
          </p:txBody>
        </p:sp>
      </p:grpSp>
      <p:grpSp>
        <p:nvGrpSpPr>
          <p:cNvPr id="27" name="群組 123"/>
          <p:cNvGrpSpPr/>
          <p:nvPr/>
        </p:nvGrpSpPr>
        <p:grpSpPr>
          <a:xfrm>
            <a:off x="6785000" y="3165825"/>
            <a:ext cx="841827" cy="667390"/>
            <a:chOff x="7668343" y="4005064"/>
            <a:chExt cx="1500167" cy="1138150"/>
          </a:xfrm>
        </p:grpSpPr>
        <p:pic>
          <p:nvPicPr>
            <p:cNvPr id="1092" name="Picture 68" descr="æ²³å¤¢æ³°è¶é¤å»³"/>
            <p:cNvPicPr>
              <a:picLocks noChangeAspect="1" noChangeArrowheads="1"/>
            </p:cNvPicPr>
            <p:nvPr/>
          </p:nvPicPr>
          <p:blipFill>
            <a:blip r:embed="rId24" cstate="print"/>
            <a:srcRect l="3780" t="12393" r="9281" b="13247"/>
            <a:stretch>
              <a:fillRect/>
            </a:stretch>
          </p:blipFill>
          <p:spPr bwMode="auto">
            <a:xfrm>
              <a:off x="7668343" y="4005064"/>
              <a:ext cx="1500167" cy="782696"/>
            </a:xfrm>
            <a:prstGeom prst="rect">
              <a:avLst/>
            </a:prstGeom>
            <a:noFill/>
          </p:spPr>
        </p:pic>
        <p:sp>
          <p:nvSpPr>
            <p:cNvPr id="123" name="矩形 122"/>
            <p:cNvSpPr/>
            <p:nvPr/>
          </p:nvSpPr>
          <p:spPr>
            <a:xfrm>
              <a:off x="7938682" y="4670827"/>
              <a:ext cx="1159725" cy="472387"/>
            </a:xfrm>
            <a:prstGeom prst="rect">
              <a:avLst/>
            </a:prstGeom>
          </p:spPr>
          <p:txBody>
            <a:bodyPr wrap="square">
              <a:spAutoFit/>
            </a:bodyPr>
            <a:lstStyle/>
            <a:p>
              <a:pPr defTabSz="685239" fontAlgn="base"/>
              <a:r>
                <a:rPr lang="en-US" altLang="zh-TW" sz="600" b="1" kern="0" dirty="0">
                  <a:solidFill>
                    <a:prstClr val="black"/>
                  </a:solidFill>
                  <a:latin typeface="Arial"/>
                  <a:cs typeface="Arial"/>
                  <a:sym typeface="Arial"/>
                </a:rPr>
                <a:t>5.00% </a:t>
              </a:r>
              <a:r>
                <a:rPr lang="zh-TW" altLang="en-US" sz="600" b="1" kern="0" dirty="0">
                  <a:solidFill>
                    <a:prstClr val="black"/>
                  </a:solidFill>
                  <a:latin typeface="Arial"/>
                  <a:cs typeface="Arial"/>
                  <a:sym typeface="Arial"/>
                </a:rPr>
                <a:t>現金回贈</a:t>
              </a:r>
            </a:p>
          </p:txBody>
        </p:sp>
      </p:grpSp>
      <p:grpSp>
        <p:nvGrpSpPr>
          <p:cNvPr id="28" name="群組 127"/>
          <p:cNvGrpSpPr/>
          <p:nvPr/>
        </p:nvGrpSpPr>
        <p:grpSpPr>
          <a:xfrm>
            <a:off x="3221852" y="1491663"/>
            <a:ext cx="1000125" cy="699087"/>
            <a:chOff x="2915816" y="1187699"/>
            <a:chExt cx="1333500" cy="932115"/>
          </a:xfrm>
        </p:grpSpPr>
        <p:pic>
          <p:nvPicPr>
            <p:cNvPr id="1094" name="Picture 70" descr="çç³æç"/>
            <p:cNvPicPr>
              <a:picLocks noChangeAspect="1" noChangeArrowheads="1"/>
            </p:cNvPicPr>
            <p:nvPr/>
          </p:nvPicPr>
          <p:blipFill>
            <a:blip r:embed="rId25" cstate="print"/>
            <a:srcRect/>
            <a:stretch>
              <a:fillRect/>
            </a:stretch>
          </p:blipFill>
          <p:spPr bwMode="auto">
            <a:xfrm>
              <a:off x="2915816" y="1187699"/>
              <a:ext cx="1333500" cy="552451"/>
            </a:xfrm>
            <a:prstGeom prst="rect">
              <a:avLst/>
            </a:prstGeom>
            <a:noFill/>
          </p:spPr>
        </p:pic>
        <p:sp>
          <p:nvSpPr>
            <p:cNvPr id="126" name="矩形 125"/>
            <p:cNvSpPr/>
            <p:nvPr/>
          </p:nvSpPr>
          <p:spPr>
            <a:xfrm>
              <a:off x="3203848" y="1556792"/>
              <a:ext cx="793380" cy="287258"/>
            </a:xfrm>
            <a:prstGeom prst="rect">
              <a:avLst/>
            </a:prstGeom>
          </p:spPr>
          <p:txBody>
            <a:bodyPr wrap="none">
              <a:spAutoFit/>
            </a:bodyPr>
            <a:lstStyle/>
            <a:p>
              <a:pPr defTabSz="685239" fontAlgn="base"/>
              <a:r>
                <a:rPr lang="zh-TW" altLang="en-US" sz="800" b="1" kern="0" dirty="0">
                  <a:solidFill>
                    <a:prstClr val="black"/>
                  </a:solidFill>
                  <a:latin typeface="Arial"/>
                  <a:cs typeface="Arial"/>
                  <a:sym typeface="Arial"/>
                </a:rPr>
                <a:t>牛石料理</a:t>
              </a:r>
            </a:p>
          </p:txBody>
        </p:sp>
        <p:sp>
          <p:nvSpPr>
            <p:cNvPr id="127" name="矩形 126"/>
            <p:cNvSpPr/>
            <p:nvPr/>
          </p:nvSpPr>
          <p:spPr>
            <a:xfrm>
              <a:off x="3105097" y="1709445"/>
              <a:ext cx="953675" cy="410369"/>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5.00% </a:t>
              </a:r>
              <a:r>
                <a:rPr lang="zh-TW" altLang="en-US" sz="700" b="1" kern="0" dirty="0">
                  <a:solidFill>
                    <a:prstClr val="black"/>
                  </a:solidFill>
                  <a:latin typeface="Arial"/>
                  <a:cs typeface="Arial"/>
                  <a:sym typeface="Arial"/>
                </a:rPr>
                <a:t>現金回贈</a:t>
              </a:r>
            </a:p>
          </p:txBody>
        </p:sp>
      </p:grpSp>
      <p:grpSp>
        <p:nvGrpSpPr>
          <p:cNvPr id="31" name="群組 131"/>
          <p:cNvGrpSpPr/>
          <p:nvPr/>
        </p:nvGrpSpPr>
        <p:grpSpPr>
          <a:xfrm>
            <a:off x="2843842" y="4299912"/>
            <a:ext cx="800219" cy="756469"/>
            <a:chOff x="1567135" y="5301208"/>
            <a:chExt cx="1686588" cy="1525201"/>
          </a:xfrm>
        </p:grpSpPr>
        <p:pic>
          <p:nvPicPr>
            <p:cNvPr id="1096" name="Picture 72" descr="çèæµ·é®®éå®¶"/>
            <p:cNvPicPr>
              <a:picLocks noChangeAspect="1" noChangeArrowheads="1"/>
            </p:cNvPicPr>
            <p:nvPr/>
          </p:nvPicPr>
          <p:blipFill>
            <a:blip r:embed="rId26" cstate="print"/>
            <a:srcRect/>
            <a:stretch>
              <a:fillRect/>
            </a:stretch>
          </p:blipFill>
          <p:spPr bwMode="auto">
            <a:xfrm>
              <a:off x="1835696" y="5301208"/>
              <a:ext cx="939765" cy="792088"/>
            </a:xfrm>
            <a:prstGeom prst="rect">
              <a:avLst/>
            </a:prstGeom>
            <a:noFill/>
          </p:spPr>
        </p:pic>
        <p:sp>
          <p:nvSpPr>
            <p:cNvPr id="130" name="矩形 129"/>
            <p:cNvSpPr/>
            <p:nvPr/>
          </p:nvSpPr>
          <p:spPr>
            <a:xfrm>
              <a:off x="1567135" y="6057080"/>
              <a:ext cx="1686588" cy="434381"/>
            </a:xfrm>
            <a:prstGeom prst="rect">
              <a:avLst/>
            </a:prstGeom>
          </p:spPr>
          <p:txBody>
            <a:bodyPr wrap="none">
              <a:spAutoFit/>
            </a:bodyPr>
            <a:lstStyle/>
            <a:p>
              <a:pPr defTabSz="685239" fontAlgn="base"/>
              <a:r>
                <a:rPr lang="zh-TW" altLang="en-US" sz="800" b="1" kern="0" dirty="0">
                  <a:solidFill>
                    <a:prstClr val="black"/>
                  </a:solidFill>
                  <a:latin typeface="Arial"/>
                  <a:cs typeface="Arial"/>
                  <a:sym typeface="Arial"/>
                </a:rPr>
                <a:t>皇苑海鮮酒家</a:t>
              </a:r>
            </a:p>
          </p:txBody>
        </p:sp>
        <p:sp>
          <p:nvSpPr>
            <p:cNvPr id="131" name="矩形 130"/>
            <p:cNvSpPr/>
            <p:nvPr/>
          </p:nvSpPr>
          <p:spPr>
            <a:xfrm>
              <a:off x="1667967" y="6267921"/>
              <a:ext cx="1351605" cy="558488"/>
            </a:xfrm>
            <a:prstGeom prst="rect">
              <a:avLst/>
            </a:prstGeom>
          </p:spPr>
          <p:txBody>
            <a:bodyPr wrap="square">
              <a:spAutoFit/>
            </a:bodyPr>
            <a:lstStyle/>
            <a:p>
              <a:pPr defTabSz="685239" fontAlgn="base"/>
              <a:r>
                <a:rPr lang="en-US" altLang="zh-TW" sz="600" b="1" kern="0" dirty="0">
                  <a:solidFill>
                    <a:prstClr val="black"/>
                  </a:solidFill>
                  <a:latin typeface="Arial"/>
                  <a:cs typeface="Arial"/>
                  <a:sym typeface="Arial"/>
                </a:rPr>
                <a:t>2.00%</a:t>
              </a:r>
              <a:r>
                <a:rPr lang="zh-TW" altLang="en-US" sz="600" b="1" kern="0" dirty="0">
                  <a:solidFill>
                    <a:prstClr val="black"/>
                  </a:solidFill>
                  <a:latin typeface="Arial"/>
                  <a:cs typeface="Arial"/>
                  <a:sym typeface="Arial"/>
                </a:rPr>
                <a:t>現金回贈</a:t>
              </a:r>
            </a:p>
          </p:txBody>
        </p:sp>
      </p:grpSp>
      <p:grpSp>
        <p:nvGrpSpPr>
          <p:cNvPr id="32" name="群組 134"/>
          <p:cNvGrpSpPr/>
          <p:nvPr/>
        </p:nvGrpSpPr>
        <p:grpSpPr>
          <a:xfrm>
            <a:off x="5382092" y="3435649"/>
            <a:ext cx="1000125" cy="489852"/>
            <a:chOff x="5436096" y="4725144"/>
            <a:chExt cx="1333500" cy="653137"/>
          </a:xfrm>
        </p:grpSpPr>
        <p:pic>
          <p:nvPicPr>
            <p:cNvPr id="1098" name="Picture 74" descr="https://img.shop.com/Image/topbrands/nmlogos_114115.gif"/>
            <p:cNvPicPr>
              <a:picLocks noChangeAspect="1" noChangeArrowheads="1"/>
            </p:cNvPicPr>
            <p:nvPr/>
          </p:nvPicPr>
          <p:blipFill>
            <a:blip r:embed="rId27" cstate="print"/>
            <a:srcRect/>
            <a:stretch>
              <a:fillRect/>
            </a:stretch>
          </p:blipFill>
          <p:spPr bwMode="auto">
            <a:xfrm>
              <a:off x="5436096" y="4725144"/>
              <a:ext cx="1333500" cy="285750"/>
            </a:xfrm>
            <a:prstGeom prst="rect">
              <a:avLst/>
            </a:prstGeom>
            <a:noFill/>
          </p:spPr>
        </p:pic>
        <p:sp>
          <p:nvSpPr>
            <p:cNvPr id="134" name="矩形 133"/>
            <p:cNvSpPr/>
            <p:nvPr/>
          </p:nvSpPr>
          <p:spPr>
            <a:xfrm>
              <a:off x="5580112" y="4967911"/>
              <a:ext cx="1031443" cy="410370"/>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5.00% </a:t>
              </a:r>
              <a:r>
                <a:rPr lang="zh-TW" altLang="en-US" sz="700" b="1" kern="0" dirty="0">
                  <a:solidFill>
                    <a:prstClr val="black"/>
                  </a:solidFill>
                  <a:latin typeface="Arial"/>
                  <a:cs typeface="Arial"/>
                  <a:sym typeface="Arial"/>
                </a:rPr>
                <a:t>現金回贈</a:t>
              </a:r>
            </a:p>
          </p:txBody>
        </p:sp>
      </p:grpSp>
      <p:grpSp>
        <p:nvGrpSpPr>
          <p:cNvPr id="33" name="群組 137"/>
          <p:cNvGrpSpPr/>
          <p:nvPr/>
        </p:nvGrpSpPr>
        <p:grpSpPr>
          <a:xfrm>
            <a:off x="6246186" y="1761596"/>
            <a:ext cx="756084" cy="705876"/>
            <a:chOff x="6660232" y="2060848"/>
            <a:chExt cx="1008112" cy="941169"/>
          </a:xfrm>
        </p:grpSpPr>
        <p:pic>
          <p:nvPicPr>
            <p:cNvPr id="1100" name="Picture 76" descr="å°æ¡åå¡å®¤"/>
            <p:cNvPicPr>
              <a:picLocks noChangeAspect="1" noChangeArrowheads="1"/>
            </p:cNvPicPr>
            <p:nvPr/>
          </p:nvPicPr>
          <p:blipFill>
            <a:blip r:embed="rId28" cstate="print"/>
            <a:srcRect/>
            <a:stretch>
              <a:fillRect/>
            </a:stretch>
          </p:blipFill>
          <p:spPr bwMode="auto">
            <a:xfrm>
              <a:off x="6662018" y="2060848"/>
              <a:ext cx="971673" cy="576064"/>
            </a:xfrm>
            <a:prstGeom prst="rect">
              <a:avLst/>
            </a:prstGeom>
            <a:noFill/>
          </p:spPr>
        </p:pic>
        <p:sp>
          <p:nvSpPr>
            <p:cNvPr id="137" name="矩形 136"/>
            <p:cNvSpPr/>
            <p:nvPr/>
          </p:nvSpPr>
          <p:spPr>
            <a:xfrm>
              <a:off x="6660232" y="2591647"/>
              <a:ext cx="1008112" cy="410370"/>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4.00% </a:t>
              </a:r>
              <a:r>
                <a:rPr lang="zh-TW" altLang="en-US" sz="700" b="1" kern="0" dirty="0">
                  <a:solidFill>
                    <a:prstClr val="black"/>
                  </a:solidFill>
                  <a:latin typeface="Arial"/>
                  <a:cs typeface="Arial"/>
                  <a:sym typeface="Arial"/>
                </a:rPr>
                <a:t>現金回贈</a:t>
              </a:r>
              <a:endParaRPr lang="en-US" altLang="zh-TW" sz="700" b="1" kern="0" dirty="0">
                <a:solidFill>
                  <a:prstClr val="black"/>
                </a:solidFill>
                <a:latin typeface="Arial"/>
                <a:cs typeface="Arial"/>
                <a:sym typeface="Arial"/>
              </a:endParaRPr>
            </a:p>
          </p:txBody>
        </p:sp>
      </p:grpSp>
      <p:grpSp>
        <p:nvGrpSpPr>
          <p:cNvPr id="34" name="群組 140"/>
          <p:cNvGrpSpPr/>
          <p:nvPr/>
        </p:nvGrpSpPr>
        <p:grpSpPr>
          <a:xfrm>
            <a:off x="2357754" y="2644223"/>
            <a:ext cx="702078" cy="853097"/>
            <a:chOff x="4164663" y="4869160"/>
            <a:chExt cx="1184101" cy="1985768"/>
          </a:xfrm>
        </p:grpSpPr>
        <p:pic>
          <p:nvPicPr>
            <p:cNvPr id="1102" name="Picture 78" descr="é¾éå®¢æ£§"/>
            <p:cNvPicPr>
              <a:picLocks noChangeAspect="1" noChangeArrowheads="1"/>
            </p:cNvPicPr>
            <p:nvPr/>
          </p:nvPicPr>
          <p:blipFill>
            <a:blip r:embed="rId29" cstate="print"/>
            <a:srcRect/>
            <a:stretch>
              <a:fillRect/>
            </a:stretch>
          </p:blipFill>
          <p:spPr bwMode="auto">
            <a:xfrm>
              <a:off x="4427984" y="4869160"/>
              <a:ext cx="736476" cy="1472952"/>
            </a:xfrm>
            <a:prstGeom prst="rect">
              <a:avLst/>
            </a:prstGeom>
            <a:noFill/>
          </p:spPr>
        </p:pic>
        <p:sp>
          <p:nvSpPr>
            <p:cNvPr id="140" name="矩形 139"/>
            <p:cNvSpPr/>
            <p:nvPr/>
          </p:nvSpPr>
          <p:spPr>
            <a:xfrm>
              <a:off x="4164663" y="6210153"/>
              <a:ext cx="1184101" cy="644775"/>
            </a:xfrm>
            <a:prstGeom prst="rect">
              <a:avLst/>
            </a:prstGeom>
          </p:spPr>
          <p:txBody>
            <a:bodyPr wrap="square">
              <a:spAutoFit/>
            </a:bodyPr>
            <a:lstStyle/>
            <a:p>
              <a:pPr defTabSz="685239" fontAlgn="base"/>
              <a:r>
                <a:rPr lang="en-US" altLang="zh-TW" sz="600" b="1" kern="0" dirty="0">
                  <a:solidFill>
                    <a:prstClr val="black"/>
                  </a:solidFill>
                  <a:latin typeface="Arial"/>
                  <a:cs typeface="Arial"/>
                  <a:sym typeface="Arial"/>
                </a:rPr>
                <a:t>5.00% </a:t>
              </a:r>
              <a:r>
                <a:rPr lang="zh-TW" altLang="en-US" sz="600" b="1" kern="0" dirty="0">
                  <a:solidFill>
                    <a:prstClr val="black"/>
                  </a:solidFill>
                  <a:latin typeface="Arial"/>
                  <a:cs typeface="Arial"/>
                  <a:sym typeface="Arial"/>
                </a:rPr>
                <a:t>現金回贈</a:t>
              </a:r>
            </a:p>
          </p:txBody>
        </p:sp>
      </p:grpSp>
      <p:grpSp>
        <p:nvGrpSpPr>
          <p:cNvPr id="35" name="群組 146"/>
          <p:cNvGrpSpPr/>
          <p:nvPr/>
        </p:nvGrpSpPr>
        <p:grpSpPr>
          <a:xfrm>
            <a:off x="4950076" y="3921804"/>
            <a:ext cx="756085" cy="789126"/>
            <a:chOff x="4671167" y="5445224"/>
            <a:chExt cx="1136920" cy="1209506"/>
          </a:xfrm>
        </p:grpSpPr>
        <p:pic>
          <p:nvPicPr>
            <p:cNvPr id="1106" name="Picture 82" descr="https://img.shop.com/Image/topbrands/nmlogos_111319.gif"/>
            <p:cNvPicPr>
              <a:picLocks noChangeAspect="1" noChangeArrowheads="1"/>
            </p:cNvPicPr>
            <p:nvPr/>
          </p:nvPicPr>
          <p:blipFill>
            <a:blip r:embed="rId30" cstate="print"/>
            <a:srcRect/>
            <a:stretch>
              <a:fillRect/>
            </a:stretch>
          </p:blipFill>
          <p:spPr bwMode="auto">
            <a:xfrm>
              <a:off x="4788024" y="5445224"/>
              <a:ext cx="762000" cy="762000"/>
            </a:xfrm>
            <a:prstGeom prst="rect">
              <a:avLst/>
            </a:prstGeom>
            <a:noFill/>
          </p:spPr>
        </p:pic>
        <p:sp>
          <p:nvSpPr>
            <p:cNvPr id="146" name="矩形 145"/>
            <p:cNvSpPr/>
            <p:nvPr/>
          </p:nvSpPr>
          <p:spPr>
            <a:xfrm>
              <a:off x="4671167" y="6182995"/>
              <a:ext cx="1136920" cy="471735"/>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5.00% </a:t>
              </a:r>
              <a:r>
                <a:rPr lang="zh-TW" altLang="en-US" sz="700" b="1" kern="0" dirty="0">
                  <a:solidFill>
                    <a:prstClr val="black"/>
                  </a:solidFill>
                  <a:latin typeface="Arial"/>
                  <a:cs typeface="Arial"/>
                  <a:sym typeface="Arial"/>
                </a:rPr>
                <a:t>現金回贈</a:t>
              </a:r>
            </a:p>
          </p:txBody>
        </p:sp>
      </p:grpSp>
      <p:grpSp>
        <p:nvGrpSpPr>
          <p:cNvPr id="104" name="群組 103"/>
          <p:cNvGrpSpPr/>
          <p:nvPr/>
        </p:nvGrpSpPr>
        <p:grpSpPr>
          <a:xfrm>
            <a:off x="2465737" y="1005578"/>
            <a:ext cx="1075668" cy="470085"/>
            <a:chOff x="1691680" y="1052736"/>
            <a:chExt cx="1434226" cy="626780"/>
          </a:xfrm>
        </p:grpSpPr>
        <p:pic>
          <p:nvPicPr>
            <p:cNvPr id="36" name="Picture 2" descr="https://img.shop.com/Image/topbrands/nmlogos_118860.gif"/>
            <p:cNvPicPr>
              <a:picLocks noChangeAspect="1" noChangeArrowheads="1"/>
            </p:cNvPicPr>
            <p:nvPr/>
          </p:nvPicPr>
          <p:blipFill>
            <a:blip r:embed="rId31" cstate="print"/>
            <a:srcRect l="31646" r="30854"/>
            <a:stretch>
              <a:fillRect/>
            </a:stretch>
          </p:blipFill>
          <p:spPr bwMode="auto">
            <a:xfrm>
              <a:off x="1691680" y="1052736"/>
              <a:ext cx="630070" cy="360040"/>
            </a:xfrm>
            <a:prstGeom prst="rect">
              <a:avLst/>
            </a:prstGeom>
            <a:noFill/>
          </p:spPr>
        </p:pic>
        <p:sp>
          <p:nvSpPr>
            <p:cNvPr id="102" name="矩形 101"/>
            <p:cNvSpPr/>
            <p:nvPr/>
          </p:nvSpPr>
          <p:spPr>
            <a:xfrm>
              <a:off x="2195736" y="1188115"/>
              <a:ext cx="930170" cy="287259"/>
            </a:xfrm>
            <a:prstGeom prst="rect">
              <a:avLst/>
            </a:prstGeom>
          </p:spPr>
          <p:txBody>
            <a:bodyPr wrap="none">
              <a:spAutoFit/>
            </a:bodyPr>
            <a:lstStyle/>
            <a:p>
              <a:pPr defTabSz="685239" fontAlgn="base"/>
              <a:r>
                <a:rPr lang="zh-TW" altLang="en-US" sz="800" b="1" kern="0" dirty="0">
                  <a:solidFill>
                    <a:prstClr val="black"/>
                  </a:solidFill>
                  <a:latin typeface="Arial"/>
                  <a:cs typeface="Arial"/>
                  <a:sym typeface="Arial"/>
                </a:rPr>
                <a:t>慶典私房菜</a:t>
              </a:r>
            </a:p>
          </p:txBody>
        </p:sp>
        <p:sp>
          <p:nvSpPr>
            <p:cNvPr id="103" name="矩形 102"/>
            <p:cNvSpPr/>
            <p:nvPr/>
          </p:nvSpPr>
          <p:spPr>
            <a:xfrm>
              <a:off x="1763688" y="1412776"/>
              <a:ext cx="1107319" cy="266740"/>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4.00% </a:t>
              </a:r>
              <a:r>
                <a:rPr lang="zh-TW" altLang="en-US" sz="700" b="1" kern="0" dirty="0">
                  <a:solidFill>
                    <a:prstClr val="black"/>
                  </a:solidFill>
                  <a:latin typeface="Arial"/>
                  <a:cs typeface="Arial"/>
                  <a:sym typeface="Arial"/>
                </a:rPr>
                <a:t>現金回贈</a:t>
              </a:r>
              <a:endParaRPr lang="en-US" altLang="zh-TW" sz="700" b="1" kern="0" dirty="0">
                <a:solidFill>
                  <a:prstClr val="black"/>
                </a:solidFill>
                <a:latin typeface="Arial"/>
                <a:cs typeface="Arial"/>
                <a:sym typeface="Arial"/>
              </a:endParaRPr>
            </a:p>
          </p:txBody>
        </p:sp>
      </p:grpSp>
      <p:grpSp>
        <p:nvGrpSpPr>
          <p:cNvPr id="109" name="群組 108"/>
          <p:cNvGrpSpPr/>
          <p:nvPr/>
        </p:nvGrpSpPr>
        <p:grpSpPr>
          <a:xfrm>
            <a:off x="3437923" y="2409732"/>
            <a:ext cx="998482" cy="526663"/>
            <a:chOff x="5652120" y="5085184"/>
            <a:chExt cx="1570634" cy="884424"/>
          </a:xfrm>
        </p:grpSpPr>
        <p:pic>
          <p:nvPicPr>
            <p:cNvPr id="1028" name="Picture 4" descr="æ¦å¥ç«é"/>
            <p:cNvPicPr>
              <a:picLocks noChangeAspect="1" noChangeArrowheads="1"/>
            </p:cNvPicPr>
            <p:nvPr/>
          </p:nvPicPr>
          <p:blipFill>
            <a:blip r:embed="rId32" cstate="print"/>
            <a:srcRect l="30751" r="32347" b="-455"/>
            <a:stretch>
              <a:fillRect/>
            </a:stretch>
          </p:blipFill>
          <p:spPr bwMode="auto">
            <a:xfrm>
              <a:off x="5652120" y="5085184"/>
              <a:ext cx="761227" cy="444049"/>
            </a:xfrm>
            <a:prstGeom prst="rect">
              <a:avLst/>
            </a:prstGeom>
            <a:noFill/>
          </p:spPr>
        </p:pic>
        <p:sp>
          <p:nvSpPr>
            <p:cNvPr id="106" name="矩形 105"/>
            <p:cNvSpPr/>
            <p:nvPr/>
          </p:nvSpPr>
          <p:spPr>
            <a:xfrm>
              <a:off x="6286751" y="5301210"/>
              <a:ext cx="936003" cy="361795"/>
            </a:xfrm>
            <a:prstGeom prst="rect">
              <a:avLst/>
            </a:prstGeom>
          </p:spPr>
          <p:txBody>
            <a:bodyPr wrap="none">
              <a:spAutoFit/>
            </a:bodyPr>
            <a:lstStyle/>
            <a:p>
              <a:pPr defTabSz="685239" fontAlgn="base"/>
              <a:r>
                <a:rPr lang="zh-TW" altLang="en-US" sz="800" b="1" kern="0" dirty="0">
                  <a:solidFill>
                    <a:prstClr val="black"/>
                  </a:solidFill>
                  <a:latin typeface="Arial"/>
                  <a:cs typeface="Arial"/>
                  <a:sym typeface="Arial"/>
                </a:rPr>
                <a:t>旦哥火鍋</a:t>
              </a:r>
            </a:p>
          </p:txBody>
        </p:sp>
        <p:sp>
          <p:nvSpPr>
            <p:cNvPr id="107" name="矩形 106"/>
            <p:cNvSpPr/>
            <p:nvPr/>
          </p:nvSpPr>
          <p:spPr>
            <a:xfrm>
              <a:off x="5652120" y="5504444"/>
              <a:ext cx="1107319" cy="465164"/>
            </a:xfrm>
            <a:prstGeom prst="rect">
              <a:avLst/>
            </a:prstGeom>
          </p:spPr>
          <p:txBody>
            <a:bodyPr wrap="square">
              <a:spAutoFit/>
            </a:bodyPr>
            <a:lstStyle/>
            <a:p>
              <a:pPr defTabSz="685239" fontAlgn="base"/>
              <a:r>
                <a:rPr lang="en-US" altLang="zh-TW" sz="600" b="1" kern="0" dirty="0">
                  <a:solidFill>
                    <a:prstClr val="black"/>
                  </a:solidFill>
                  <a:latin typeface="Arial"/>
                  <a:cs typeface="Arial"/>
                  <a:sym typeface="Arial"/>
                </a:rPr>
                <a:t>4.00% </a:t>
              </a:r>
              <a:r>
                <a:rPr lang="zh-TW" altLang="en-US" sz="600" b="1" kern="0" dirty="0">
                  <a:solidFill>
                    <a:prstClr val="black"/>
                  </a:solidFill>
                  <a:latin typeface="Arial"/>
                  <a:cs typeface="Arial"/>
                  <a:sym typeface="Arial"/>
                </a:rPr>
                <a:t>現金回贈</a:t>
              </a:r>
              <a:endParaRPr lang="en-US" altLang="zh-TW" sz="600" b="1" kern="0" dirty="0">
                <a:solidFill>
                  <a:prstClr val="black"/>
                </a:solidFill>
                <a:latin typeface="Arial"/>
                <a:cs typeface="Arial"/>
                <a:sym typeface="Arial"/>
              </a:endParaRPr>
            </a:p>
          </p:txBody>
        </p:sp>
      </p:grpSp>
      <p:grpSp>
        <p:nvGrpSpPr>
          <p:cNvPr id="113" name="群組 112"/>
          <p:cNvGrpSpPr/>
          <p:nvPr/>
        </p:nvGrpSpPr>
        <p:grpSpPr>
          <a:xfrm>
            <a:off x="4247966" y="1653680"/>
            <a:ext cx="1474530" cy="692275"/>
            <a:chOff x="4139952" y="2204864"/>
            <a:chExt cx="1966038" cy="923033"/>
          </a:xfrm>
        </p:grpSpPr>
        <p:pic>
          <p:nvPicPr>
            <p:cNvPr id="1042" name="Picture 18" descr="https://img.shop.com/Image/topbrands/nmlogos_116889.gif"/>
            <p:cNvPicPr>
              <a:picLocks noChangeAspect="1" noChangeArrowheads="1"/>
            </p:cNvPicPr>
            <p:nvPr/>
          </p:nvPicPr>
          <p:blipFill>
            <a:blip r:embed="rId33" cstate="print"/>
            <a:srcRect/>
            <a:stretch>
              <a:fillRect/>
            </a:stretch>
          </p:blipFill>
          <p:spPr bwMode="auto">
            <a:xfrm>
              <a:off x="4139952" y="2204864"/>
              <a:ext cx="1072707" cy="586581"/>
            </a:xfrm>
            <a:prstGeom prst="rect">
              <a:avLst/>
            </a:prstGeom>
            <a:noFill/>
          </p:spPr>
        </p:pic>
        <p:sp>
          <p:nvSpPr>
            <p:cNvPr id="48" name="矩形 47"/>
            <p:cNvSpPr/>
            <p:nvPr/>
          </p:nvSpPr>
          <p:spPr>
            <a:xfrm>
              <a:off x="4274915" y="2861157"/>
              <a:ext cx="1157172" cy="266740"/>
            </a:xfrm>
            <a:prstGeom prst="rect">
              <a:avLst/>
            </a:prstGeom>
          </p:spPr>
          <p:txBody>
            <a:bodyPr wrap="square">
              <a:spAutoFit/>
            </a:bodyPr>
            <a:lstStyle/>
            <a:p>
              <a:pPr defTabSz="685239" fontAlgn="base"/>
              <a:r>
                <a:rPr lang="en-US" altLang="zh-TW" sz="700" b="1" kern="0" dirty="0">
                  <a:solidFill>
                    <a:prstClr val="black"/>
                  </a:solidFill>
                  <a:latin typeface="Arial"/>
                  <a:cs typeface="Arial"/>
                  <a:sym typeface="Arial"/>
                </a:rPr>
                <a:t>3.0% </a:t>
              </a:r>
              <a:r>
                <a:rPr lang="zh-TW" altLang="en-US" sz="700" b="1" kern="0" dirty="0">
                  <a:solidFill>
                    <a:prstClr val="black"/>
                  </a:solidFill>
                  <a:latin typeface="Arial"/>
                  <a:cs typeface="Arial"/>
                  <a:sym typeface="Arial"/>
                </a:rPr>
                <a:t>現金回贈</a:t>
              </a:r>
            </a:p>
          </p:txBody>
        </p:sp>
        <p:sp>
          <p:nvSpPr>
            <p:cNvPr id="49" name="矩形 48"/>
            <p:cNvSpPr/>
            <p:nvPr/>
          </p:nvSpPr>
          <p:spPr>
            <a:xfrm>
              <a:off x="4865907" y="2348547"/>
              <a:ext cx="1240083" cy="287259"/>
            </a:xfrm>
            <a:prstGeom prst="rect">
              <a:avLst/>
            </a:prstGeom>
          </p:spPr>
          <p:txBody>
            <a:bodyPr wrap="none">
              <a:spAutoFit/>
            </a:bodyPr>
            <a:lstStyle/>
            <a:p>
              <a:pPr defTabSz="685239" fontAlgn="base"/>
              <a:r>
                <a:rPr lang="en-US" altLang="zh-TW" sz="800" b="1" kern="0" dirty="0">
                  <a:solidFill>
                    <a:prstClr val="black"/>
                  </a:solidFill>
                  <a:latin typeface="Arial"/>
                  <a:cs typeface="Arial"/>
                  <a:sym typeface="Arial"/>
                </a:rPr>
                <a:t>Café 8 Degrees</a:t>
              </a:r>
            </a:p>
          </p:txBody>
        </p:sp>
        <p:sp>
          <p:nvSpPr>
            <p:cNvPr id="110" name="矩形 109"/>
            <p:cNvSpPr/>
            <p:nvPr/>
          </p:nvSpPr>
          <p:spPr>
            <a:xfrm>
              <a:off x="4283968" y="2708920"/>
              <a:ext cx="910932" cy="266740"/>
            </a:xfrm>
            <a:prstGeom prst="rect">
              <a:avLst/>
            </a:prstGeom>
          </p:spPr>
          <p:txBody>
            <a:bodyPr wrap="none">
              <a:spAutoFit/>
            </a:bodyPr>
            <a:lstStyle/>
            <a:p>
              <a:pPr defTabSz="685239" fontAlgn="base"/>
              <a:r>
                <a:rPr lang="en-US" altLang="zh-TW" sz="700" b="1" kern="0" dirty="0">
                  <a:solidFill>
                    <a:prstClr val="black"/>
                  </a:solidFill>
                  <a:latin typeface="Arial"/>
                  <a:cs typeface="Arial"/>
                  <a:sym typeface="Arial"/>
                </a:rPr>
                <a:t>8</a:t>
              </a:r>
              <a:r>
                <a:rPr lang="zh-TW" altLang="en-US" sz="700" b="1" kern="0" dirty="0">
                  <a:solidFill>
                    <a:prstClr val="black"/>
                  </a:solidFill>
                  <a:latin typeface="Arial"/>
                  <a:cs typeface="Arial"/>
                  <a:sym typeface="Arial"/>
                </a:rPr>
                <a:t>度海逸酒店</a:t>
              </a:r>
            </a:p>
          </p:txBody>
        </p:sp>
      </p:grpSp>
      <p:sp>
        <p:nvSpPr>
          <p:cNvPr id="6" name="矩形 5">
            <a:extLst>
              <a:ext uri="{FF2B5EF4-FFF2-40B4-BE49-F238E27FC236}">
                <a16:creationId xmlns:a16="http://schemas.microsoft.com/office/drawing/2014/main" xmlns="" id="{95606366-A9F5-4CA3-916C-AF168CD637EB}"/>
              </a:ext>
            </a:extLst>
          </p:cNvPr>
          <p:cNvSpPr/>
          <p:nvPr/>
        </p:nvSpPr>
        <p:spPr>
          <a:xfrm>
            <a:off x="2259251" y="96353"/>
            <a:ext cx="4916727" cy="723273"/>
          </a:xfrm>
          <a:prstGeom prst="rect">
            <a:avLst/>
          </a:prstGeom>
        </p:spPr>
        <p:txBody>
          <a:bodyPr wrap="none" lIns="91374" tIns="45687" rIns="91374" bIns="45687">
            <a:spAutoFit/>
          </a:bodyPr>
          <a:lstStyle/>
          <a:p>
            <a:pPr defTabSz="685239"/>
            <a:r>
              <a:rPr lang="zh-CN" altLang="en-US" sz="41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rPr>
              <a:t>飲食相關之夥伴商店</a:t>
            </a:r>
            <a:endParaRPr lang="zh-HK" altLang="en-US" sz="4100" b="1" kern="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a:sym typeface="Arial"/>
            </a:endParaRPr>
          </a:p>
        </p:txBody>
      </p:sp>
    </p:spTree>
    <p:extLst>
      <p:ext uri="{BB962C8B-B14F-4D97-AF65-F5344CB8AC3E}">
        <p14:creationId xmlns:p14="http://schemas.microsoft.com/office/powerpoint/2010/main" val="375537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p:nvPr/>
        </p:nvSpPr>
        <p:spPr>
          <a:xfrm>
            <a:off x="0" y="0"/>
            <a:ext cx="9144000" cy="5143500"/>
          </a:xfrm>
          <a:prstGeom prst="rect">
            <a:avLst/>
          </a:prstGeom>
          <a:solidFill>
            <a:schemeClr val="lt1"/>
          </a:solidFill>
          <a:ln>
            <a:noFill/>
          </a:ln>
        </p:spPr>
        <p:txBody>
          <a:bodyPr wrap="square" lIns="91347" tIns="45661" rIns="91347" bIns="45661" anchor="ctr" anchorCtr="0">
            <a:noAutofit/>
          </a:bodyPr>
          <a:lstStyle/>
          <a:p>
            <a:pPr algn="ctr" defTabSz="913545"/>
            <a:endParaRPr kern="0" dirty="0">
              <a:solidFill>
                <a:srgbClr val="FFFFFF"/>
              </a:solidFill>
              <a:latin typeface="微軟正黑體" panose="020B0604030504040204" pitchFamily="34" charset="-120"/>
              <a:ea typeface="微軟正黑體" panose="020B0604030504040204" pitchFamily="34" charset="-120"/>
              <a:cs typeface="Calibri"/>
              <a:sym typeface="Calibri"/>
            </a:endParaRPr>
          </a:p>
        </p:txBody>
      </p:sp>
      <p:grpSp>
        <p:nvGrpSpPr>
          <p:cNvPr id="6" name="群組 5"/>
          <p:cNvGrpSpPr/>
          <p:nvPr/>
        </p:nvGrpSpPr>
        <p:grpSpPr>
          <a:xfrm>
            <a:off x="844062" y="1252735"/>
            <a:ext cx="7455876" cy="2622644"/>
            <a:chOff x="793131" y="1180931"/>
            <a:chExt cx="7455876" cy="2622644"/>
          </a:xfrm>
        </p:grpSpPr>
        <p:pic>
          <p:nvPicPr>
            <p:cNvPr id="707" name="Shape 707"/>
            <p:cNvPicPr preferRelativeResize="0"/>
            <p:nvPr/>
          </p:nvPicPr>
          <p:blipFill rotWithShape="1">
            <a:blip r:embed="rId3">
              <a:alphaModFix/>
            </a:blip>
            <a:srcRect/>
            <a:stretch/>
          </p:blipFill>
          <p:spPr>
            <a:xfrm>
              <a:off x="793131" y="1180931"/>
              <a:ext cx="7455876" cy="2591929"/>
            </a:xfrm>
            <a:prstGeom prst="rect">
              <a:avLst/>
            </a:prstGeom>
            <a:noFill/>
            <a:ln>
              <a:noFill/>
            </a:ln>
          </p:spPr>
        </p:pic>
        <p:sp>
          <p:nvSpPr>
            <p:cNvPr id="4" name="矩形 3"/>
            <p:cNvSpPr/>
            <p:nvPr/>
          </p:nvSpPr>
          <p:spPr>
            <a:xfrm>
              <a:off x="4118642" y="3388659"/>
              <a:ext cx="560934" cy="330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4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sp>
          <p:nvSpPr>
            <p:cNvPr id="3" name="矩形 2"/>
            <p:cNvSpPr/>
            <p:nvPr/>
          </p:nvSpPr>
          <p:spPr>
            <a:xfrm>
              <a:off x="3991855" y="3357299"/>
              <a:ext cx="814507" cy="446276"/>
            </a:xfrm>
            <a:prstGeom prst="rect">
              <a:avLst/>
            </a:prstGeom>
            <a:noFill/>
          </p:spPr>
          <p:txBody>
            <a:bodyPr wrap="square" lIns="91440" tIns="45720" rIns="91440" bIns="45720">
              <a:spAutoFit/>
            </a:bodyPr>
            <a:lstStyle/>
            <a:p>
              <a:pPr algn="ctr" defTabSz="913545"/>
              <a:r>
                <a:rPr lang="zh-TW" altLang="en-US" sz="2300" kern="0" dirty="0">
                  <a:ln w="0"/>
                  <a:solidFill>
                    <a:srgbClr val="22B7D2"/>
                  </a:solidFill>
                  <a:latin typeface="微軟正黑體" panose="020B0604030504040204" pitchFamily="34" charset="-120"/>
                  <a:ea typeface="微軟正黑體" panose="020B0604030504040204" pitchFamily="34" charset="-120"/>
                  <a:cs typeface="Arial"/>
                  <a:sym typeface="Arial"/>
                </a:rPr>
                <a:t>香港</a:t>
              </a:r>
            </a:p>
          </p:txBody>
        </p:sp>
      </p:grpSp>
      <p:sp>
        <p:nvSpPr>
          <p:cNvPr id="8" name="文字方塊 7"/>
          <p:cNvSpPr txBox="1"/>
          <p:nvPr/>
        </p:nvSpPr>
        <p:spPr>
          <a:xfrm>
            <a:off x="3329940" y="1039403"/>
            <a:ext cx="4914900" cy="751327"/>
          </a:xfrm>
          <a:prstGeom prst="rect">
            <a:avLst/>
          </a:prstGeom>
          <a:noFill/>
        </p:spPr>
        <p:txBody>
          <a:bodyPr wrap="square" lIns="91362" tIns="45681" rIns="91362" bIns="45681" rtlCol="0">
            <a:prstTxWarp prst="textTriangle">
              <a:avLst>
                <a:gd name="adj" fmla="val 35159"/>
              </a:avLst>
            </a:prstTxWarp>
            <a:spAutoFit/>
            <a:scene3d>
              <a:camera prst="orthographicFront"/>
              <a:lightRig rig="threePt" dir="t"/>
            </a:scene3d>
            <a:sp3d extrusionH="57150">
              <a:bevelT w="38100" h="38100" prst="angle"/>
            </a:sp3d>
          </a:bodyPr>
          <a:lstStyle/>
          <a:p>
            <a:pPr defTabSz="913545"/>
            <a:r>
              <a:rPr lang="zh-TW" altLang="en-US" sz="3600" kern="0" dirty="0">
                <a:gradFill flip="none" rotWithShape="1">
                  <a:gsLst>
                    <a:gs pos="0">
                      <a:srgbClr val="22B7D2">
                        <a:shade val="30000"/>
                        <a:satMod val="115000"/>
                      </a:srgbClr>
                    </a:gs>
                    <a:gs pos="50000">
                      <a:srgbClr val="22B7D2">
                        <a:shade val="67500"/>
                        <a:satMod val="115000"/>
                      </a:srgbClr>
                    </a:gs>
                    <a:gs pos="100000">
                      <a:srgbClr val="22B7D2">
                        <a:shade val="100000"/>
                        <a:satMod val="115000"/>
                      </a:srgbClr>
                    </a:gs>
                  </a:gsLst>
                  <a:path path="circle">
                    <a:fillToRect l="50000" t="50000" r="50000" b="50000"/>
                  </a:path>
                  <a:tileRect/>
                </a:gra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Arial"/>
                <a:sym typeface="Arial"/>
              </a:rPr>
              <a:t>運用</a:t>
            </a:r>
            <a:r>
              <a:rPr lang="zh-TW" altLang="en-US" sz="4800" kern="0" dirty="0">
                <a:gradFill flip="none" rotWithShape="1">
                  <a:gsLst>
                    <a:gs pos="0">
                      <a:srgbClr val="22B7D2">
                        <a:shade val="30000"/>
                        <a:satMod val="115000"/>
                      </a:srgbClr>
                    </a:gs>
                    <a:gs pos="50000">
                      <a:srgbClr val="22B7D2">
                        <a:shade val="67500"/>
                        <a:satMod val="115000"/>
                      </a:srgbClr>
                    </a:gs>
                    <a:gs pos="100000">
                      <a:srgbClr val="22B7D2">
                        <a:shade val="100000"/>
                        <a:satMod val="115000"/>
                      </a:srgbClr>
                    </a:gs>
                  </a:gsLst>
                  <a:path path="circle">
                    <a:fillToRect l="50000" t="50000" r="50000" b="50000"/>
                  </a:path>
                  <a:tileRect/>
                </a:gradFill>
                <a:effectLst>
                  <a:glow rad="63500">
                    <a:srgbClr val="5B9BD5">
                      <a:satMod val="175000"/>
                      <a:alpha val="40000"/>
                    </a:srgbClr>
                  </a:glow>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Arial"/>
                <a:sym typeface="Arial"/>
              </a:rPr>
              <a:t>購物年金</a:t>
            </a:r>
            <a:r>
              <a:rPr lang="zh-TW" altLang="en-US" sz="3600" kern="0" dirty="0">
                <a:gradFill flip="none" rotWithShape="1">
                  <a:gsLst>
                    <a:gs pos="0">
                      <a:srgbClr val="22B7D2">
                        <a:shade val="30000"/>
                        <a:satMod val="115000"/>
                      </a:srgbClr>
                    </a:gs>
                    <a:gs pos="50000">
                      <a:srgbClr val="22B7D2">
                        <a:shade val="67500"/>
                        <a:satMod val="115000"/>
                      </a:srgbClr>
                    </a:gs>
                    <a:gs pos="100000">
                      <a:srgbClr val="22B7D2">
                        <a:shade val="100000"/>
                        <a:satMod val="115000"/>
                      </a:srgbClr>
                    </a:gs>
                  </a:gsLst>
                  <a:path path="circle">
                    <a:fillToRect l="50000" t="50000" r="50000" b="50000"/>
                  </a:path>
                  <a:tileRect/>
                </a:gra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Arial"/>
                <a:sym typeface="Arial"/>
              </a:rPr>
              <a:t>作招募</a:t>
            </a:r>
            <a:endParaRPr lang="zh-HK" altLang="en-US" sz="3600" kern="0" dirty="0">
              <a:gradFill flip="none" rotWithShape="1">
                <a:gsLst>
                  <a:gs pos="0">
                    <a:srgbClr val="22B7D2">
                      <a:shade val="30000"/>
                      <a:satMod val="115000"/>
                    </a:srgbClr>
                  </a:gs>
                  <a:gs pos="50000">
                    <a:srgbClr val="22B7D2">
                      <a:shade val="67500"/>
                      <a:satMod val="115000"/>
                    </a:srgbClr>
                  </a:gs>
                  <a:gs pos="100000">
                    <a:srgbClr val="22B7D2">
                      <a:shade val="100000"/>
                      <a:satMod val="115000"/>
                    </a:srgbClr>
                  </a:gs>
                </a:gsLst>
                <a:path path="circle">
                  <a:fillToRect l="50000" t="50000" r="50000" b="50000"/>
                </a:path>
                <a:tileRect/>
              </a:gradFill>
              <a:effectLst>
                <a:outerShdw blurRad="50800" dist="38100" dir="5400000" algn="t" rotWithShape="0">
                  <a:prstClr val="black">
                    <a:alpha val="40000"/>
                  </a:prstClr>
                </a:outerShdw>
              </a:effectLst>
              <a:latin typeface="微軟正黑體" panose="020B0604030504040204" pitchFamily="34" charset="-120"/>
              <a:ea typeface="微軟正黑體" panose="020B0604030504040204" pitchFamily="34" charset="-120"/>
              <a:cs typeface="Arial"/>
              <a:sym typeface="Arial"/>
            </a:endParaRPr>
          </a:p>
        </p:txBody>
      </p:sp>
      <p:sp>
        <p:nvSpPr>
          <p:cNvPr id="2" name="TextBox 1"/>
          <p:cNvSpPr txBox="1"/>
          <p:nvPr/>
        </p:nvSpPr>
        <p:spPr>
          <a:xfrm>
            <a:off x="6207369" y="1959614"/>
            <a:ext cx="633046" cy="584775"/>
          </a:xfrm>
          <a:prstGeom prst="rect">
            <a:avLst/>
          </a:prstGeom>
          <a:solidFill>
            <a:schemeClr val="bg1"/>
          </a:solidFill>
        </p:spPr>
        <p:txBody>
          <a:bodyPr wrap="square" lIns="91362" tIns="45681" rIns="91362" bIns="45681" rtlCol="0">
            <a:spAutoFit/>
          </a:bodyPr>
          <a:lstStyle/>
          <a:p>
            <a:pPr defTabSz="913545"/>
            <a:r>
              <a:rPr lang="en-US" sz="3200" kern="0" dirty="0">
                <a:solidFill>
                  <a:srgbClr val="000000"/>
                </a:solidFill>
                <a:cs typeface="Arial"/>
                <a:sym typeface="Arial"/>
              </a:rPr>
              <a:t>™</a:t>
            </a:r>
          </a:p>
        </p:txBody>
      </p:sp>
    </p:spTree>
    <p:extLst>
      <p:ext uri="{BB962C8B-B14F-4D97-AF65-F5344CB8AC3E}">
        <p14:creationId xmlns:p14="http://schemas.microsoft.com/office/powerpoint/2010/main" val="222174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 y="0"/>
            <a:ext cx="9139844" cy="5143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 y="0"/>
            <a:ext cx="9139844"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 y="0"/>
            <a:ext cx="9139844" cy="5143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 y="0"/>
            <a:ext cx="9139844" cy="51435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 y="0"/>
            <a:ext cx="9139844" cy="51435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6" y="0"/>
            <a:ext cx="9139844" cy="5143500"/>
          </a:xfrm>
          <a:prstGeom prst="rect">
            <a:avLst/>
          </a:prstGeom>
        </p:spPr>
      </p:pic>
      <p:sp>
        <p:nvSpPr>
          <p:cNvPr id="4" name="Rectangle 3"/>
          <p:cNvSpPr/>
          <p:nvPr/>
        </p:nvSpPr>
        <p:spPr>
          <a:xfrm>
            <a:off x="472296" y="330203"/>
            <a:ext cx="8199475" cy="82296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91374" tIns="45687" rIns="91374" bIns="45687" rtlCol="0" anchor="ctr"/>
          <a:lstStyle/>
          <a:p>
            <a:pPr algn="ctr" defTabSz="684899"/>
            <a:endParaRPr lang="en-US" sz="1400" kern="0" dirty="0">
              <a:solidFill>
                <a:srgbClr val="FFFFFF"/>
              </a:solidFill>
              <a:latin typeface="微軟正黑體" panose="020B0604030504040204" pitchFamily="34" charset="-120"/>
              <a:ea typeface="微軟正黑體" panose="020B0604030504040204" pitchFamily="34" charset="-120"/>
              <a:sym typeface="Arial"/>
            </a:endParaRPr>
          </a:p>
        </p:txBody>
      </p:sp>
      <p:sp>
        <p:nvSpPr>
          <p:cNvPr id="2" name="TextBox 1"/>
          <p:cNvSpPr txBox="1"/>
          <p:nvPr/>
        </p:nvSpPr>
        <p:spPr>
          <a:xfrm>
            <a:off x="1145" y="330216"/>
            <a:ext cx="9142857" cy="807911"/>
          </a:xfrm>
          <a:prstGeom prst="rect">
            <a:avLst/>
          </a:prstGeom>
          <a:noFill/>
        </p:spPr>
        <p:txBody>
          <a:bodyPr wrap="square" lIns="68511" tIns="34289" rIns="68511" bIns="34289" rtlCol="0">
            <a:spAutoFit/>
          </a:bodyPr>
          <a:lstStyle/>
          <a:p>
            <a:pPr algn="ctr" defTabSz="684899"/>
            <a:r>
              <a:rPr lang="zh-HK" altLang="en-US" sz="4800" b="1" kern="0" dirty="0">
                <a:solidFill>
                  <a:srgbClr val="FFFFFF"/>
                </a:solidFill>
                <a:latin typeface="微軟正黑體" panose="020B0604030504040204" pitchFamily="34" charset="-120"/>
                <a:ea typeface="微軟正黑體" panose="020B0604030504040204" pitchFamily="34" charset="-120"/>
                <a:cs typeface="Arial"/>
                <a:sym typeface="Arial"/>
              </a:rPr>
              <a:t>你本來就在消費</a:t>
            </a:r>
          </a:p>
        </p:txBody>
      </p:sp>
      <p:sp>
        <p:nvSpPr>
          <p:cNvPr id="11" name="Shape 880"/>
          <p:cNvSpPr/>
          <p:nvPr/>
        </p:nvSpPr>
        <p:spPr>
          <a:xfrm>
            <a:off x="650366" y="1996440"/>
            <a:ext cx="7617333" cy="1935480"/>
          </a:xfrm>
          <a:prstGeom prst="rect">
            <a:avLst/>
          </a:prstGeom>
          <a:solidFill>
            <a:srgbClr val="0070C0"/>
          </a:solidFill>
          <a:ln>
            <a:noFill/>
          </a:ln>
        </p:spPr>
        <p:txBody>
          <a:bodyPr wrap="square" lIns="68525" tIns="34274" rIns="68525" bIns="34274" anchor="ctr" anchorCtr="0">
            <a:noAutofit/>
          </a:bodyPr>
          <a:lstStyle/>
          <a:p>
            <a:pPr algn="r" defTabSz="913725"/>
            <a:r>
              <a:rPr lang="en-US" sz="4800" b="1" kern="0" dirty="0" err="1">
                <a:solidFill>
                  <a:srgbClr val="FFFFFF"/>
                </a:solidFill>
                <a:latin typeface="微軟正黑體" panose="020B0604030504040204" pitchFamily="34" charset="-120"/>
                <a:ea typeface="微軟正黑體" panose="020B0604030504040204" pitchFamily="34" charset="-120"/>
                <a:cs typeface="Arial"/>
                <a:sym typeface="Arial"/>
              </a:rPr>
              <a:t>何不將</a:t>
            </a:r>
            <a:r>
              <a:rPr lang="zh-TW" altLang="en-US" sz="4800" b="1" kern="0" dirty="0">
                <a:solidFill>
                  <a:srgbClr val="FFFFFF"/>
                </a:solidFill>
                <a:latin typeface="微軟正黑體" panose="020B0604030504040204" pitchFamily="34" charset="-120"/>
                <a:ea typeface="微軟正黑體" panose="020B0604030504040204" pitchFamily="34" charset="-120"/>
                <a:cs typeface="Arial"/>
                <a:sym typeface="Arial"/>
              </a:rPr>
              <a:t>你</a:t>
            </a:r>
            <a:r>
              <a:rPr lang="en-US" sz="4800" b="1" kern="0" dirty="0" err="1">
                <a:solidFill>
                  <a:srgbClr val="FFFFFF"/>
                </a:solidFill>
                <a:latin typeface="微軟正黑體" panose="020B0604030504040204" pitchFamily="34" charset="-120"/>
                <a:ea typeface="微軟正黑體" panose="020B0604030504040204" pitchFamily="34" charset="-120"/>
                <a:cs typeface="Arial"/>
                <a:sym typeface="Arial"/>
              </a:rPr>
              <a:t>的消費轉為收入</a:t>
            </a:r>
            <a:r>
              <a:rPr lang="en-US" sz="4800" b="1" kern="0" dirty="0">
                <a:solidFill>
                  <a:srgbClr val="FFFFFF"/>
                </a:solidFill>
                <a:latin typeface="微軟正黑體" panose="020B0604030504040204" pitchFamily="34" charset="-120"/>
                <a:ea typeface="微軟正黑體" panose="020B0604030504040204" pitchFamily="34" charset="-120"/>
                <a:cs typeface="Arial"/>
                <a:sym typeface="Arial"/>
              </a:rPr>
              <a:t>？</a:t>
            </a:r>
          </a:p>
        </p:txBody>
      </p:sp>
    </p:spTree>
    <p:extLst>
      <p:ext uri="{BB962C8B-B14F-4D97-AF65-F5344CB8AC3E}">
        <p14:creationId xmlns:p14="http://schemas.microsoft.com/office/powerpoint/2010/main" val="447270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23"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00"/>
                                        <p:tgtEl>
                                          <p:spTgt spid="11"/>
                                        </p:tgtEl>
                                        <p:attrNameLst>
                                          <p:attrName>ppt_w</p:attrName>
                                        </p:attrNameLst>
                                      </p:cBhvr>
                                      <p:tavLst>
                                        <p:tav tm="0">
                                          <p:val>
                                            <p:strVal val="0"/>
                                          </p:val>
                                        </p:tav>
                                        <p:tav tm="100000">
                                          <p:val>
                                            <p:strVal val="#ppt_w"/>
                                          </p:val>
                                        </p:tav>
                                      </p:tavLst>
                                    </p:anim>
                                    <p:anim calcmode="lin" valueType="num">
                                      <p:cBhvr additive="base">
                                        <p:cTn id="31" dur="1000"/>
                                        <p:tgtEl>
                                          <p:spTgt spid="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337492" y="2150381"/>
            <a:ext cx="2745437" cy="784830"/>
          </a:xfrm>
          <a:prstGeom prst="rect">
            <a:avLst/>
          </a:prstGeom>
          <a:noFill/>
        </p:spPr>
        <p:txBody>
          <a:bodyPr wrap="square" lIns="91374" tIns="45687" rIns="91374" bIns="45687" rtlCol="0">
            <a:spAutoFit/>
          </a:bodyPr>
          <a:lstStyle/>
          <a:p>
            <a:pPr defTabSz="685239"/>
            <a:r>
              <a:rPr lang="zh-TW" altLang="en-US" sz="4500" kern="0" cap="all"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a:sym typeface="Arial"/>
              </a:rPr>
              <a:t>社交媒體</a:t>
            </a:r>
            <a:endParaRPr lang="en-US" sz="4500" kern="0" cap="all"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a:sym typeface="Arial"/>
            </a:endParaRPr>
          </a:p>
        </p:txBody>
      </p:sp>
      <p:sp>
        <p:nvSpPr>
          <p:cNvPr id="4" name="Rectangle 3"/>
          <p:cNvSpPr/>
          <p:nvPr/>
        </p:nvSpPr>
        <p:spPr>
          <a:xfrm>
            <a:off x="337478" y="2912095"/>
            <a:ext cx="3185487" cy="369332"/>
          </a:xfrm>
          <a:prstGeom prst="rect">
            <a:avLst/>
          </a:prstGeom>
        </p:spPr>
        <p:txBody>
          <a:bodyPr wrap="none" lIns="91374" tIns="45687" rIns="91374" bIns="45687">
            <a:spAutoFit/>
          </a:bodyPr>
          <a:lstStyle/>
          <a:p>
            <a:pPr defTabSz="342605"/>
            <a:r>
              <a:rPr lang="zh-CN" altLang="en-US" kern="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sym typeface="Arial"/>
              </a:rPr>
              <a:t>前所未有的世上</a:t>
            </a:r>
            <a:r>
              <a:rPr lang="zh-TW" altLang="en-US" kern="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sym typeface="Arial"/>
              </a:rPr>
              <a:t>最大</a:t>
            </a:r>
            <a:r>
              <a:rPr lang="zh-CN" altLang="en-US" kern="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sym typeface="Arial"/>
              </a:rPr>
              <a:t>引薦</a:t>
            </a:r>
            <a:r>
              <a:rPr lang="zh-TW" altLang="en-US" kern="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sym typeface="Arial"/>
              </a:rPr>
              <a:t>計劃</a:t>
            </a:r>
            <a:endParaRPr lang="en-US" kern="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sym typeface="Arial"/>
            </a:endParaRPr>
          </a:p>
        </p:txBody>
      </p:sp>
    </p:spTree>
    <p:extLst>
      <p:ext uri="{BB962C8B-B14F-4D97-AF65-F5344CB8AC3E}">
        <p14:creationId xmlns:p14="http://schemas.microsoft.com/office/powerpoint/2010/main" val="39247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65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EE83E2-E4F6-2B40-AF6A-34395A3108BA}"/>
              </a:ext>
            </a:extLst>
          </p:cNvPr>
          <p:cNvPicPr>
            <a:picLocks noChangeAspect="1"/>
          </p:cNvPicPr>
          <p:nvPr/>
        </p:nvPicPr>
        <p:blipFill>
          <a:blip r:embed="rId2"/>
          <a:stretch>
            <a:fillRect/>
          </a:stretch>
        </p:blipFill>
        <p:spPr>
          <a:xfrm>
            <a:off x="2" y="0"/>
            <a:ext cx="9134475" cy="5143500"/>
          </a:xfrm>
          <a:prstGeom prst="rect">
            <a:avLst/>
          </a:prstGeom>
        </p:spPr>
      </p:pic>
      <p:grpSp>
        <p:nvGrpSpPr>
          <p:cNvPr id="9" name="群組 8"/>
          <p:cNvGrpSpPr/>
          <p:nvPr/>
        </p:nvGrpSpPr>
        <p:grpSpPr>
          <a:xfrm>
            <a:off x="1100909" y="814757"/>
            <a:ext cx="7089549" cy="3691957"/>
            <a:chOff x="1070429" y="-99672"/>
            <a:chExt cx="7089549" cy="3691957"/>
          </a:xfrm>
        </p:grpSpPr>
        <p:sp>
          <p:nvSpPr>
            <p:cNvPr id="10" name="矩形 9"/>
            <p:cNvSpPr/>
            <p:nvPr/>
          </p:nvSpPr>
          <p:spPr>
            <a:xfrm>
              <a:off x="1070429" y="-68886"/>
              <a:ext cx="6994072" cy="3661171"/>
            </a:xfrm>
            <a:prstGeom prst="rect">
              <a:avLst/>
            </a:prstGeom>
            <a:solidFill>
              <a:srgbClr val="FFFFFF"/>
            </a:solidFill>
            <a:ln/>
          </p:spPr>
          <p:style>
            <a:lnRef idx="1">
              <a:schemeClr val="accent5"/>
            </a:lnRef>
            <a:fillRef idx="2">
              <a:schemeClr val="accent5"/>
            </a:fillRef>
            <a:effectRef idx="1">
              <a:schemeClr val="accent5"/>
            </a:effectRef>
            <a:fontRef idx="minor">
              <a:schemeClr val="dk1"/>
            </a:fontRef>
          </p:style>
          <p:txBody>
            <a:bodyPr/>
            <a:lstStyle/>
            <a:p>
              <a:pPr defTabSz="913725"/>
              <a:endParaRPr lang="zh-TW" altLang="en-US" sz="1100" kern="0" dirty="0">
                <a:solidFill>
                  <a:srgbClr val="FFFFFF"/>
                </a:solidFill>
                <a:latin typeface="微軟正黑體" panose="020B0604030504040204" pitchFamily="34" charset="-120"/>
                <a:ea typeface="微軟正黑體" panose="020B0604030504040204" pitchFamily="34" charset="-120"/>
                <a:sym typeface="Arial"/>
              </a:endParaRPr>
            </a:p>
          </p:txBody>
        </p:sp>
        <p:sp>
          <p:nvSpPr>
            <p:cNvPr id="11" name="標題 1"/>
            <p:cNvSpPr txBox="1">
              <a:spLocks/>
            </p:cNvSpPr>
            <p:nvPr/>
          </p:nvSpPr>
          <p:spPr>
            <a:xfrm>
              <a:off x="1161772" y="7208"/>
              <a:ext cx="6839228" cy="708422"/>
            </a:xfrm>
            <a:prstGeom prst="rect">
              <a:avLst/>
            </a:prstGeom>
          </p:spPr>
          <p:txBody>
            <a:bodyPr vert="horz" lIns="68580" tIns="34290" rIns="68580" bIns="34290" rtlCol="0" anchor="ctr">
              <a:normAutofit/>
            </a:bodyPr>
            <a:lstStyle>
              <a:lvl1pPr algn="l" defTabSz="914400" rtl="0" eaLnBrk="1" latinLnBrk="0" hangingPunct="1">
                <a:spcBef>
                  <a:spcPct val="0"/>
                </a:spcBef>
                <a:buNone/>
                <a:defRPr lang="en-US" sz="3600" kern="1200" dirty="0">
                  <a:ln>
                    <a:solidFill>
                      <a:schemeClr val="tx2">
                        <a:lumMod val="50000"/>
                      </a:schemeClr>
                    </a:solidFill>
                  </a:ln>
                  <a:solidFill>
                    <a:schemeClr val="accent6"/>
                  </a:solidFill>
                  <a:latin typeface="+mj-lt"/>
                  <a:ea typeface="+mj-ea"/>
                  <a:cs typeface="+mj-cs"/>
                </a:defRPr>
              </a:lvl1pPr>
            </a:lstStyle>
            <a:p>
              <a:r>
                <a:rPr kumimoji="1" lang="zh-TW" altLang="en-US">
                  <a:ln>
                    <a:solidFill>
                      <a:srgbClr val="E7E6E6">
                        <a:lumMod val="50000"/>
                      </a:srgbClr>
                    </a:solidFill>
                  </a:ln>
                  <a:solidFill>
                    <a:srgbClr val="0C0C0C"/>
                  </a:solidFill>
                  <a:latin typeface="微軟正黑體" panose="020B0604030504040204" pitchFamily="34" charset="-120"/>
                  <a:ea typeface="微軟正黑體" panose="020B0604030504040204" pitchFamily="34" charset="-120"/>
                  <a:sym typeface="Arial"/>
                </a:rPr>
                <a:t>願意分享</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0429" y="1227039"/>
              <a:ext cx="3890312" cy="22941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JOY\Desktop\Katherine 2016 大會簡報\素材\05-27-15-Blog-Pic.jpg"/>
            <p:cNvPicPr>
              <a:picLocks noChangeAspect="1" noChangeArrowheads="1"/>
            </p:cNvPicPr>
            <p:nvPr/>
          </p:nvPicPr>
          <p:blipFill>
            <a:blip r:embed="rId4"/>
            <a:srcRect l="3060"/>
            <a:stretch>
              <a:fillRect/>
            </a:stretch>
          </p:blipFill>
          <p:spPr bwMode="auto">
            <a:xfrm>
              <a:off x="3814806" y="-99672"/>
              <a:ext cx="4345172" cy="3008142"/>
            </a:xfrm>
            <a:prstGeom prst="rect">
              <a:avLst/>
            </a:prstGeom>
            <a:noFill/>
            <a:effectLst>
              <a:softEdge rad="317500"/>
            </a:effectLst>
          </p:spPr>
        </p:pic>
      </p:grpSp>
    </p:spTree>
    <p:extLst>
      <p:ext uri="{BB962C8B-B14F-4D97-AF65-F5344CB8AC3E}">
        <p14:creationId xmlns:p14="http://schemas.microsoft.com/office/powerpoint/2010/main" val="1617743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hape 1206"/>
          <p:cNvSpPr>
            <a:spLocks noChangeArrowheads="1"/>
          </p:cNvSpPr>
          <p:nvPr/>
        </p:nvSpPr>
        <p:spPr bwMode="auto">
          <a:xfrm>
            <a:off x="5127626" y="301120"/>
            <a:ext cx="3541713" cy="51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715" tIns="25715" rIns="25715" bIns="25715">
            <a:spAutoFit/>
          </a:bodyPr>
          <a:lstStyle/>
          <a:p>
            <a:pPr algn="ctr" defTabSz="512882" eaLnBrk="0" hangingPunct="0"/>
            <a:r>
              <a:rPr lang="ja-JP" altLang="en-US" sz="1500" b="1" i="1" kern="0" dirty="0">
                <a:solidFill>
                  <a:srgbClr val="0070C0"/>
                </a:solidFill>
                <a:latin typeface="微軟正黑體" panose="020B0604030504040204" pitchFamily="34" charset="-120"/>
                <a:ea typeface="微軟正黑體" panose="020B0604030504040204" pitchFamily="34" charset="-120"/>
                <a:cs typeface="Heiti TC Light"/>
                <a:sym typeface="Arial"/>
              </a:rPr>
              <a:t>在今天的銀行匯率下，你有這麼多現金作出投資嗎？</a:t>
            </a:r>
            <a:endParaRPr lang="en-US" sz="1500" b="1" i="1" kern="0" dirty="0">
              <a:solidFill>
                <a:srgbClr val="0070C0"/>
              </a:solidFill>
              <a:latin typeface="微軟正黑體" panose="020B0604030504040204" pitchFamily="34" charset="-120"/>
              <a:ea typeface="微軟正黑體" panose="020B0604030504040204" pitchFamily="34" charset="-120"/>
              <a:cs typeface="Heiti TC Light"/>
              <a:sym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45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Isosceles Triangle 6"/>
          <p:cNvSpPr>
            <a:spLocks noChangeArrowheads="1"/>
          </p:cNvSpPr>
          <p:nvPr/>
        </p:nvSpPr>
        <p:spPr bwMode="auto">
          <a:xfrm rot="-5400000">
            <a:off x="4313857" y="284385"/>
            <a:ext cx="255985" cy="225425"/>
          </a:xfrm>
          <a:prstGeom prst="triangle">
            <a:avLst>
              <a:gd name="adj" fmla="val 50000"/>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1411" tIns="25715" rIns="51411" bIns="25715" anchor="ctr"/>
          <a:lstStyle/>
          <a:p>
            <a:pPr algn="ctr" defTabSz="512882" eaLnBrk="0" hangingPunct="0"/>
            <a:endParaRPr lang="en-US" sz="1100" b="1" kern="0">
              <a:solidFill>
                <a:srgbClr val="FFFFFF"/>
              </a:solidFill>
              <a:latin typeface="微軟正黑體" panose="020B0604030504040204" pitchFamily="34" charset="-120"/>
              <a:ea typeface="微軟正黑體" panose="020B0604030504040204" pitchFamily="34" charset="-120"/>
              <a:cs typeface="Heiti TC Light"/>
              <a:sym typeface="Arial"/>
            </a:endParaRPr>
          </a:p>
        </p:txBody>
      </p:sp>
      <p:sp>
        <p:nvSpPr>
          <p:cNvPr id="8" name="Rectangle 7"/>
          <p:cNvSpPr>
            <a:spLocks noChangeArrowheads="1"/>
          </p:cNvSpPr>
          <p:nvPr/>
        </p:nvSpPr>
        <p:spPr bwMode="auto">
          <a:xfrm>
            <a:off x="0" y="2976585"/>
            <a:ext cx="4554538" cy="1977629"/>
          </a:xfrm>
          <a:prstGeom prst="rect">
            <a:avLst/>
          </a:prstGeom>
          <a:solidFill>
            <a:srgbClr val="0070C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1411" tIns="25715" rIns="51411" bIns="25715" anchor="ctr"/>
          <a:lstStyle/>
          <a:p>
            <a:pPr algn="ctr" defTabSz="512882" eaLnBrk="0" hangingPunct="0"/>
            <a:r>
              <a:rPr lang="ja-JP" altLang="en-US" sz="2300" b="1" kern="0">
                <a:solidFill>
                  <a:srgbClr val="FFFFFF"/>
                </a:solidFill>
                <a:latin typeface="微軟正黑體" panose="020B0604030504040204" pitchFamily="34" charset="-120"/>
                <a:ea typeface="微軟正黑體" panose="020B0604030504040204" pitchFamily="34" charset="-120"/>
                <a:cs typeface="Heiti TC Light"/>
                <a:sym typeface="Arial"/>
              </a:rPr>
              <a:t>超連鎖</a:t>
            </a:r>
            <a:r>
              <a:rPr lang="en-US" altLang="ja-JP" sz="2300" b="1" kern="0">
                <a:solidFill>
                  <a:srgbClr val="FFFFFF"/>
                </a:solidFill>
                <a:latin typeface="微軟正黑體" panose="020B0604030504040204" pitchFamily="34" charset="-120"/>
                <a:ea typeface="微軟正黑體" panose="020B0604030504040204" pitchFamily="34" charset="-120"/>
                <a:cs typeface="Heiti TC Light"/>
                <a:sym typeface="Arial"/>
              </a:rPr>
              <a:t>™</a:t>
            </a:r>
            <a:r>
              <a:rPr lang="ja-JP" altLang="en-US" sz="2300" b="1" kern="0">
                <a:solidFill>
                  <a:srgbClr val="FFFFFF"/>
                </a:solidFill>
                <a:latin typeface="微軟正黑體" panose="020B0604030504040204" pitchFamily="34" charset="-120"/>
                <a:ea typeface="微軟正黑體" panose="020B0604030504040204" pitchFamily="34" charset="-120"/>
                <a:cs typeface="Heiti TC Light"/>
                <a:sym typeface="Arial"/>
              </a:rPr>
              <a:t>收入</a:t>
            </a:r>
            <a:endParaRPr lang="en-US" altLang="ja-JP" sz="2300" b="1" kern="0">
              <a:solidFill>
                <a:srgbClr val="FFFFFF"/>
              </a:solidFill>
              <a:latin typeface="微軟正黑體" panose="020B0604030504040204" pitchFamily="34" charset="-120"/>
              <a:ea typeface="微軟正黑體" panose="020B0604030504040204" pitchFamily="34" charset="-120"/>
              <a:cs typeface="Heiti TC Light"/>
              <a:sym typeface="Arial"/>
            </a:endParaRPr>
          </a:p>
          <a:p>
            <a:pPr algn="ctr" defTabSz="512882" eaLnBrk="0" hangingPunct="0"/>
            <a:r>
              <a:rPr lang="en-US" sz="2300" b="1" kern="0">
                <a:solidFill>
                  <a:srgbClr val="FFFFFF"/>
                </a:solidFill>
                <a:latin typeface="微軟正黑體" panose="020B0604030504040204" pitchFamily="34" charset="-120"/>
                <a:ea typeface="微軟正黑體" panose="020B0604030504040204" pitchFamily="34" charset="-120"/>
                <a:cs typeface="Heiti TC Light"/>
                <a:sym typeface="Arial"/>
              </a:rPr>
              <a:t>vs. </a:t>
            </a:r>
            <a:r>
              <a:rPr lang="en-US" sz="1400" b="1" kern="0">
                <a:solidFill>
                  <a:prstClr val="black"/>
                </a:solidFill>
                <a:latin typeface="微軟正黑體" panose="020B0604030504040204" pitchFamily="34" charset="-120"/>
                <a:ea typeface="微軟正黑體" panose="020B0604030504040204" pitchFamily="34" charset="-120"/>
                <a:cs typeface="Heiti TC Light"/>
                <a:sym typeface="Arial"/>
              </a:rPr>
              <a:t/>
            </a:r>
            <a:br>
              <a:rPr lang="en-US" sz="1400" b="1" kern="0">
                <a:solidFill>
                  <a:prstClr val="black"/>
                </a:solidFill>
                <a:latin typeface="微軟正黑體" panose="020B0604030504040204" pitchFamily="34" charset="-120"/>
                <a:ea typeface="微軟正黑體" panose="020B0604030504040204" pitchFamily="34" charset="-120"/>
                <a:cs typeface="Heiti TC Light"/>
                <a:sym typeface="Arial"/>
              </a:rPr>
            </a:br>
            <a:r>
              <a:rPr lang="en-US" sz="2300" b="1" kern="0">
                <a:solidFill>
                  <a:srgbClr val="FFFFFF"/>
                </a:solidFill>
                <a:latin typeface="微軟正黑體" panose="020B0604030504040204" pitchFamily="34" charset="-120"/>
                <a:ea typeface="微軟正黑體" panose="020B0604030504040204" pitchFamily="34" charset="-120"/>
                <a:cs typeface="Heiti TC Light"/>
                <a:sym typeface="Arial"/>
              </a:rPr>
              <a:t>4%</a:t>
            </a:r>
            <a:r>
              <a:rPr lang="ja-JP" altLang="en-US" sz="2300" b="1" kern="0">
                <a:solidFill>
                  <a:srgbClr val="FFFFFF"/>
                </a:solidFill>
                <a:latin typeface="微軟正黑體" panose="020B0604030504040204" pitchFamily="34" charset="-120"/>
                <a:ea typeface="微軟正黑體" panose="020B0604030504040204" pitchFamily="34" charset="-120"/>
                <a:cs typeface="Heiti TC Light"/>
                <a:sym typeface="Arial"/>
              </a:rPr>
              <a:t>的投資法則</a:t>
            </a:r>
            <a:endParaRPr lang="en-US" sz="2300" b="1" kern="0">
              <a:solidFill>
                <a:srgbClr val="FFFFFF"/>
              </a:solidFill>
              <a:latin typeface="微軟正黑體" panose="020B0604030504040204" pitchFamily="34" charset="-120"/>
              <a:ea typeface="微軟正黑體" panose="020B0604030504040204" pitchFamily="34" charset="-120"/>
              <a:cs typeface="Heiti TC Light"/>
              <a:sym typeface="Arial"/>
            </a:endParaRPr>
          </a:p>
        </p:txBody>
      </p:sp>
      <p:graphicFrame>
        <p:nvGraphicFramePr>
          <p:cNvPr id="9" name="Table 8"/>
          <p:cNvGraphicFramePr>
            <a:graphicFrameLocks noGrp="1"/>
          </p:cNvGraphicFramePr>
          <p:nvPr>
            <p:extLst>
              <p:ext uri="{D42A27DB-BD31-4B8C-83A1-F6EECF244321}">
                <p14:modId xmlns:p14="http://schemas.microsoft.com/office/powerpoint/2010/main" val="4224170508"/>
              </p:ext>
            </p:extLst>
          </p:nvPr>
        </p:nvGraphicFramePr>
        <p:xfrm>
          <a:off x="4950626" y="904715"/>
          <a:ext cx="3895726" cy="3961647"/>
        </p:xfrm>
        <a:graphic>
          <a:graphicData uri="http://schemas.openxmlformats.org/drawingml/2006/table">
            <a:tbl>
              <a:tblPr/>
              <a:tblGrid>
                <a:gridCol w="1948646">
                  <a:extLst>
                    <a:ext uri="{9D8B030D-6E8A-4147-A177-3AD203B41FA5}">
                      <a16:colId xmlns:a16="http://schemas.microsoft.com/office/drawing/2014/main" xmlns="" val="20000"/>
                    </a:ext>
                  </a:extLst>
                </a:gridCol>
                <a:gridCol w="1947080">
                  <a:extLst>
                    <a:ext uri="{9D8B030D-6E8A-4147-A177-3AD203B41FA5}">
                      <a16:colId xmlns:a16="http://schemas.microsoft.com/office/drawing/2014/main" xmlns="" val="20001"/>
                    </a:ext>
                  </a:extLst>
                </a:gridCol>
              </a:tblGrid>
              <a:tr h="757292">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1" lang="en-US" sz="12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1" lang="ja-JP" altLang="en-US" sz="1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rPr>
                        <a:t>超連鎖</a:t>
                      </a:r>
                      <a:r>
                        <a:rPr kumimoji="1" lang="en-US" altLang="ja-JP" sz="1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rPr>
                        <a:t>™</a:t>
                      </a:r>
                      <a:r>
                        <a:rPr kumimoji="1" lang="ja-JP" altLang="en-US" sz="1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rPr>
                        <a:t>永續收入</a:t>
                      </a:r>
                      <a:endParaRPr kumimoji="1" lang="en-US" sz="1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1" lang="en-US" sz="1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1" lang="en-US" sz="1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rPr>
                        <a:t>4%</a:t>
                      </a:r>
                      <a:r>
                        <a:rPr kumimoji="1" lang="ja-JP" altLang="en-US" sz="1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rPr>
                        <a:t>的投資法則</a:t>
                      </a:r>
                      <a:endParaRPr kumimoji="1" lang="en-US" sz="15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xmlns="" val="10000"/>
                  </a:ext>
                </a:extLst>
              </a:tr>
              <a:tr h="494455">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1" lang="en-US" altLang="zh-TW"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$2,300/</a:t>
                      </a:r>
                      <a:r>
                        <a:rPr kumimoji="1" lang="ja-JP" alt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月</a:t>
                      </a:r>
                      <a:endParaRPr kumimoji="1" lang="en-US" altLang="ja-JP"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r>
                        <a:rPr kumimoji="1" lang="en-US" altLang="zh-TW"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690,000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1"/>
                  </a:ext>
                </a:extLst>
              </a:tr>
              <a:tr h="541980">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TW" sz="1400" b="0" i="0" u="none" strike="noStrike" kern="1200" cap="none" spc="0" normalizeH="0" baseline="0" noProof="0" dirty="0">
                          <a:ln>
                            <a:noFill/>
                          </a:ln>
                          <a:solidFill>
                            <a:srgbClr val="0033CC"/>
                          </a:solidFill>
                          <a:effectLst/>
                          <a:uLnTx/>
                          <a:uFillTx/>
                          <a:latin typeface="微軟正黑體" panose="020B0604030504040204" pitchFamily="34" charset="-120"/>
                          <a:ea typeface="微軟正黑體" panose="020B0604030504040204" pitchFamily="34" charset="-120"/>
                          <a:cs typeface="新細明體" charset="0"/>
                        </a:rPr>
                        <a:t>$11,500/</a:t>
                      </a:r>
                      <a:r>
                        <a:rPr kumimoji="1" lang="ja-JP" altLang="en-US" sz="1100" b="0" i="0" u="none" strike="noStrike" kern="1200" cap="none" spc="0" normalizeH="0" baseline="0" noProof="0" dirty="0">
                          <a:ln>
                            <a:noFill/>
                          </a:ln>
                          <a:solidFill>
                            <a:srgbClr val="0033CC"/>
                          </a:solidFill>
                          <a:effectLst/>
                          <a:uLnTx/>
                          <a:uFillTx/>
                          <a:latin typeface="微軟正黑體" panose="020B0604030504040204" pitchFamily="34" charset="-120"/>
                          <a:ea typeface="微軟正黑體" panose="020B0604030504040204" pitchFamily="34" charset="-120"/>
                          <a:cs typeface="新細明體" charset="0"/>
                        </a:rPr>
                        <a:t>月</a:t>
                      </a:r>
                      <a:endParaRPr kumimoji="1" lang="en-US" altLang="zh-HK" sz="1100" b="0" i="0" u="none" strike="noStrike" kern="1200" cap="none" spc="0" normalizeH="0" baseline="0" noProof="0" dirty="0">
                        <a:ln>
                          <a:noFill/>
                        </a:ln>
                        <a:solidFill>
                          <a:srgbClr val="0033CC"/>
                        </a:solidFill>
                        <a:effectLst/>
                        <a:uLnTx/>
                        <a:uFillTx/>
                        <a:latin typeface="微軟正黑體" panose="020B0604030504040204" pitchFamily="34" charset="-120"/>
                        <a:ea typeface="微軟正黑體" panose="020B0604030504040204" pitchFamily="34" charset="-120"/>
                        <a:cs typeface="新細明體"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HK"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r>
                        <a:rPr kumimoji="1" lang="ja-JP" alt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經理級</a:t>
                      </a:r>
                      <a:r>
                        <a:rPr kumimoji="1" lang="en-US" altLang="ja-JP"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endParaRPr kumimoji="1" lang="en-US" altLang="zh-HK"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3E5EE"/>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zh-TW"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$3,450,000</a:t>
                      </a:r>
                      <a:endParaRPr kumimoji="1" lang="en-US" altLang="zh-HK"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3E5EE"/>
                    </a:solidFill>
                  </a:tcPr>
                </a:tc>
                <a:extLst>
                  <a:ext uri="{0D108BD9-81ED-4DB2-BD59-A6C34878D82A}">
                    <a16:rowId xmlns:a16="http://schemas.microsoft.com/office/drawing/2014/main" xmlns="" val="958923163"/>
                  </a:ext>
                </a:extLst>
              </a:tr>
              <a:tr h="54198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$34,500 / </a:t>
                      </a:r>
                      <a:r>
                        <a:rPr kumimoji="1" lang="ja-JP" alt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月</a:t>
                      </a:r>
                      <a:endParaRPr kumimoji="1" lang="en-US" altLang="ja-JP"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1" 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r>
                        <a:rPr kumimoji="1" lang="ja-JP" alt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專業經理級</a:t>
                      </a:r>
                      <a:r>
                        <a:rPr kumimoji="1" lang="en-US" altLang="ja-JP"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endParaRPr kumimoji="1" 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3E5EE"/>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$11,040,000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3E5EE"/>
                    </a:solidFill>
                  </a:tcPr>
                </a:tc>
                <a:extLst>
                  <a:ext uri="{0D108BD9-81ED-4DB2-BD59-A6C34878D82A}">
                    <a16:rowId xmlns:a16="http://schemas.microsoft.com/office/drawing/2014/main" xmlns="" val="10002"/>
                  </a:ext>
                </a:extLst>
              </a:tr>
              <a:tr h="54198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$76,600 / </a:t>
                      </a:r>
                      <a:r>
                        <a:rPr kumimoji="1" lang="ja-JP" alt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月</a:t>
                      </a:r>
                      <a:endParaRPr kumimoji="1" lang="en-US" altLang="ja-JP"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r>
                        <a:rPr kumimoji="1" lang="ja-JP" alt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總顧問經理級</a:t>
                      </a:r>
                      <a:r>
                        <a:rPr kumimoji="1" lang="en-US" altLang="ja-JP"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endParaRPr kumimoji="1" 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$24,512,000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3"/>
                  </a:ext>
                </a:extLst>
              </a:tr>
              <a:tr h="54198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$138,000 / </a:t>
                      </a:r>
                      <a:r>
                        <a:rPr kumimoji="1" lang="ja-JP" alt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月</a:t>
                      </a:r>
                      <a:r>
                        <a:rPr kumimoji="1" lang="en-US" altLang="ja-JP"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新細明體" charset="0"/>
                        </a:rPr>
                        <a:t/>
                      </a:r>
                      <a:br>
                        <a:rPr kumimoji="1" lang="en-US" altLang="ja-JP"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新細明體" charset="0"/>
                        </a:rPr>
                      </a:br>
                      <a:r>
                        <a:rPr kumimoji="1" lang="en-US" altLang="ja-JP"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r>
                        <a:rPr kumimoji="1" lang="ja-JP" alt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高級顧問經理級</a:t>
                      </a:r>
                      <a:r>
                        <a:rPr kumimoji="1" lang="en-US" altLang="ja-JP"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endParaRPr kumimoji="1" 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6D3CE"/>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$44,850,000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6D3CE"/>
                    </a:solidFill>
                  </a:tcPr>
                </a:tc>
                <a:extLst>
                  <a:ext uri="{0D108BD9-81ED-4DB2-BD59-A6C34878D82A}">
                    <a16:rowId xmlns:a16="http://schemas.microsoft.com/office/drawing/2014/main" xmlns="" val="10004"/>
                  </a:ext>
                </a:extLst>
              </a:tr>
              <a:tr h="541980">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$276,000 / </a:t>
                      </a:r>
                      <a:r>
                        <a:rPr kumimoji="1" lang="ja-JP" alt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月</a:t>
                      </a:r>
                      <a:r>
                        <a:rPr kumimoji="1" lang="en-US" altLang="ja-JP"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新細明體" charset="0"/>
                        </a:rPr>
                        <a:t/>
                      </a:r>
                      <a:br>
                        <a:rPr kumimoji="1" lang="en-US" altLang="ja-JP"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新細明體" charset="0"/>
                        </a:rPr>
                      </a:br>
                      <a:r>
                        <a:rPr kumimoji="1" lang="en-US" altLang="ja-JP"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 </a:t>
                      </a:r>
                      <a:r>
                        <a:rPr kumimoji="1" lang="ja-JP" alt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副總裁級</a:t>
                      </a:r>
                      <a:r>
                        <a:rPr kumimoji="1" lang="en-US" altLang="ja-JP"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a:t>
                      </a:r>
                      <a:endParaRPr kumimoji="1" lang="en-US" sz="11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endParaRP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a:ln>
                            <a:noFill/>
                          </a:ln>
                          <a:solidFill>
                            <a:srgbClr val="0033CC"/>
                          </a:solidFill>
                          <a:effectLst/>
                          <a:latin typeface="微軟正黑體" panose="020B0604030504040204" pitchFamily="34" charset="-120"/>
                          <a:ea typeface="微軟正黑體" panose="020B0604030504040204" pitchFamily="34" charset="-120"/>
                          <a:cs typeface="新細明體" charset="0"/>
                        </a:rPr>
                        <a:t>$92,000,000</a:t>
                      </a:r>
                    </a:p>
                  </a:txBody>
                  <a:tcPr marL="68580" marR="68580" marT="34282" marB="3428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68946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Shape 885"/>
        <p:cNvGrpSpPr/>
        <p:nvPr/>
      </p:nvGrpSpPr>
      <p:grpSpPr>
        <a:xfrm>
          <a:off x="0" y="0"/>
          <a:ext cx="0" cy="0"/>
          <a:chOff x="0" y="0"/>
          <a:chExt cx="0" cy="0"/>
        </a:xfrm>
      </p:grpSpPr>
      <p:grpSp>
        <p:nvGrpSpPr>
          <p:cNvPr id="886" name="Shape 886"/>
          <p:cNvGrpSpPr/>
          <p:nvPr/>
        </p:nvGrpSpPr>
        <p:grpSpPr>
          <a:xfrm>
            <a:off x="1639615" y="1194262"/>
            <a:ext cx="2814146" cy="3547241"/>
            <a:chOff x="898634" y="1592318"/>
            <a:chExt cx="3752194" cy="4729654"/>
          </a:xfrm>
        </p:grpSpPr>
        <p:sp>
          <p:nvSpPr>
            <p:cNvPr id="887" name="Shape 887"/>
            <p:cNvSpPr/>
            <p:nvPr/>
          </p:nvSpPr>
          <p:spPr>
            <a:xfrm>
              <a:off x="898634" y="1592318"/>
              <a:ext cx="3752194" cy="3547241"/>
            </a:xfrm>
            <a:prstGeom prst="rect">
              <a:avLst/>
            </a:prstGeom>
            <a:blipFill rotWithShape="1">
              <a:blip r:embed="rId3">
                <a:alphaModFix/>
              </a:blip>
              <a:stretch>
                <a:fillRect/>
              </a:stretch>
            </a:blipFill>
            <a:ln>
              <a:noFill/>
            </a:ln>
          </p:spPr>
          <p:txBody>
            <a:bodyPr wrap="square" lIns="91425" tIns="45700" rIns="91425" bIns="45700" anchor="ctr" anchorCtr="0">
              <a:noAutofit/>
            </a:bodyPr>
            <a:lstStyle/>
            <a:p>
              <a:pPr algn="ctr" defTabSz="913973"/>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88" name="Shape 888"/>
            <p:cNvSpPr/>
            <p:nvPr/>
          </p:nvSpPr>
          <p:spPr>
            <a:xfrm>
              <a:off x="898634" y="5139559"/>
              <a:ext cx="3752194" cy="1182413"/>
            </a:xfrm>
            <a:prstGeom prst="rect">
              <a:avLst/>
            </a:prstGeom>
            <a:solidFill>
              <a:srgbClr val="07595A"/>
            </a:solidFill>
            <a:ln>
              <a:noFill/>
            </a:ln>
          </p:spPr>
          <p:txBody>
            <a:bodyPr wrap="square" lIns="91425" tIns="45700" rIns="91425" bIns="45700" anchor="ctr" anchorCtr="0">
              <a:noAutofit/>
            </a:bodyPr>
            <a:lstStyle/>
            <a:p>
              <a:pPr algn="ctr" defTabSz="913973"/>
              <a:r>
                <a:rPr lang="zh-TW" altLang="en-US" sz="1600" b="1" kern="0" dirty="0">
                  <a:solidFill>
                    <a:srgbClr val="FFFFFF"/>
                  </a:solidFill>
                  <a:latin typeface="微軟正黑體" panose="020B0604030504040204" pitchFamily="34" charset="-120"/>
                  <a:ea typeface="微軟正黑體" panose="020B0604030504040204" pitchFamily="34" charset="-120"/>
                  <a:cs typeface="Arial"/>
                  <a:sym typeface="Arial"/>
                </a:rPr>
                <a:t>你</a:t>
              </a:r>
              <a:r>
                <a:rPr lang="en-US" sz="1600" b="1" kern="0" dirty="0">
                  <a:solidFill>
                    <a:srgbClr val="FFFFFF"/>
                  </a:solidFill>
                  <a:latin typeface="微軟正黑體" panose="020B0604030504040204" pitchFamily="34" charset="-120"/>
                  <a:ea typeface="微軟正黑體" panose="020B0604030504040204" pitchFamily="34" charset="-120"/>
                  <a:cs typeface="Arial"/>
                  <a:sym typeface="Arial"/>
                </a:rPr>
                <a:t>有機會得以永久賺取每週</a:t>
              </a:r>
              <a:r>
                <a:rPr lang="en-US" altLang="zh-TW" sz="1600" b="1" kern="0" dirty="0">
                  <a:solidFill>
                    <a:srgbClr val="FFFFFF"/>
                  </a:solidFill>
                  <a:latin typeface="微軟正黑體" panose="020B0604030504040204" pitchFamily="34" charset="-120"/>
                  <a:ea typeface="微軟正黑體" panose="020B0604030504040204" pitchFamily="34" charset="-120"/>
                  <a:cs typeface="Arial"/>
                  <a:sym typeface="Arial"/>
                </a:rPr>
                <a:t>HK</a:t>
              </a:r>
              <a:r>
                <a:rPr lang="en-US" sz="1600" b="1" kern="0" dirty="0">
                  <a:solidFill>
                    <a:srgbClr val="FFFFFF"/>
                  </a:solidFill>
                  <a:latin typeface="微軟正黑體" panose="020B0604030504040204" pitchFamily="34" charset="-120"/>
                  <a:ea typeface="微軟正黑體" panose="020B0604030504040204" pitchFamily="34" charset="-120"/>
                  <a:cs typeface="Arial"/>
                  <a:sym typeface="Arial"/>
                </a:rPr>
                <a:t>$2300 - $27,600 </a:t>
              </a:r>
              <a:r>
                <a:rPr lang="en-US" sz="1600" b="1" kern="0" dirty="0" err="1">
                  <a:solidFill>
                    <a:srgbClr val="FFFFFF"/>
                  </a:solidFill>
                  <a:latin typeface="微軟正黑體" panose="020B0604030504040204" pitchFamily="34" charset="-120"/>
                  <a:ea typeface="微軟正黑體" panose="020B0604030504040204" pitchFamily="34" charset="-120"/>
                  <a:cs typeface="Arial"/>
                  <a:sym typeface="Arial"/>
                </a:rPr>
                <a:t>的收入</a:t>
              </a:r>
              <a:endParaRPr lang="en-US" sz="1600" b="1" kern="0" dirty="0">
                <a:solidFill>
                  <a:srgbClr val="FFFFFF"/>
                </a:solidFill>
                <a:latin typeface="微軟正黑體" panose="020B0604030504040204" pitchFamily="34" charset="-120"/>
                <a:ea typeface="微軟正黑體" panose="020B0604030504040204" pitchFamily="34" charset="-120"/>
                <a:cs typeface="Arial"/>
                <a:sym typeface="Arial"/>
              </a:endParaRPr>
            </a:p>
          </p:txBody>
        </p:sp>
        <p:pic>
          <p:nvPicPr>
            <p:cNvPr id="889" name="Shape 889"/>
            <p:cNvPicPr preferRelativeResize="0"/>
            <p:nvPr/>
          </p:nvPicPr>
          <p:blipFill rotWithShape="1">
            <a:blip r:embed="rId4">
              <a:alphaModFix/>
            </a:blip>
            <a:srcRect/>
            <a:stretch/>
          </p:blipFill>
          <p:spPr>
            <a:xfrm flipH="1">
              <a:off x="898634" y="5139558"/>
              <a:ext cx="3752194" cy="630621"/>
            </a:xfrm>
            <a:prstGeom prst="rect">
              <a:avLst/>
            </a:prstGeom>
            <a:noFill/>
            <a:ln>
              <a:noFill/>
            </a:ln>
          </p:spPr>
        </p:pic>
      </p:grpSp>
      <p:grpSp>
        <p:nvGrpSpPr>
          <p:cNvPr id="890" name="Shape 890"/>
          <p:cNvGrpSpPr/>
          <p:nvPr/>
        </p:nvGrpSpPr>
        <p:grpSpPr>
          <a:xfrm>
            <a:off x="4690241" y="1194262"/>
            <a:ext cx="2814146" cy="3547241"/>
            <a:chOff x="4966137" y="1592317"/>
            <a:chExt cx="3752194" cy="4729654"/>
          </a:xfrm>
        </p:grpSpPr>
        <p:sp>
          <p:nvSpPr>
            <p:cNvPr id="891" name="Shape 891"/>
            <p:cNvSpPr/>
            <p:nvPr/>
          </p:nvSpPr>
          <p:spPr>
            <a:xfrm>
              <a:off x="4966137" y="1592317"/>
              <a:ext cx="3752194" cy="3547241"/>
            </a:xfrm>
            <a:prstGeom prst="rect">
              <a:avLst/>
            </a:prstGeom>
            <a:blipFill rotWithShape="1">
              <a:blip r:embed="rId5">
                <a:alphaModFix/>
              </a:blip>
              <a:stretch>
                <a:fillRect/>
              </a:stretch>
            </a:blipFill>
            <a:ln>
              <a:noFill/>
            </a:ln>
          </p:spPr>
          <p:txBody>
            <a:bodyPr wrap="square" lIns="91425" tIns="45700" rIns="91425" bIns="45700" anchor="ctr" anchorCtr="0">
              <a:noAutofit/>
            </a:bodyPr>
            <a:lstStyle/>
            <a:p>
              <a:pPr algn="ctr" defTabSz="913973"/>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892" name="Shape 892"/>
            <p:cNvSpPr/>
            <p:nvPr/>
          </p:nvSpPr>
          <p:spPr>
            <a:xfrm>
              <a:off x="4966137" y="5139558"/>
              <a:ext cx="3752194" cy="1182413"/>
            </a:xfrm>
            <a:prstGeom prst="rect">
              <a:avLst/>
            </a:prstGeom>
            <a:solidFill>
              <a:srgbClr val="07595A"/>
            </a:solidFill>
            <a:ln>
              <a:noFill/>
            </a:ln>
          </p:spPr>
          <p:txBody>
            <a:bodyPr wrap="square" lIns="91425" tIns="45700" rIns="91425" bIns="45700" anchor="ctr" anchorCtr="0">
              <a:noAutofit/>
            </a:bodyPr>
            <a:lstStyle/>
            <a:p>
              <a:pPr algn="ctr" defTabSz="913973"/>
              <a:r>
                <a:rPr lang="zh-TW" altLang="en-US" sz="1600" b="1" kern="0" dirty="0">
                  <a:solidFill>
                    <a:srgbClr val="FFFFFF"/>
                  </a:solidFill>
                  <a:latin typeface="微軟正黑體" panose="020B0604030504040204" pitchFamily="34" charset="-120"/>
                  <a:ea typeface="微軟正黑體" panose="020B0604030504040204" pitchFamily="34" charset="-120"/>
                  <a:cs typeface="Arial"/>
                  <a:sym typeface="Arial"/>
                </a:rPr>
                <a:t>你</a:t>
              </a:r>
              <a:r>
                <a:rPr lang="en-US" sz="1600" b="1" kern="0" dirty="0" err="1">
                  <a:solidFill>
                    <a:srgbClr val="FFFFFF"/>
                  </a:solidFill>
                  <a:latin typeface="微軟正黑體" panose="020B0604030504040204" pitchFamily="34" charset="-120"/>
                  <a:ea typeface="微軟正黑體" panose="020B0604030504040204" pitchFamily="34" charset="-120"/>
                  <a:cs typeface="Arial"/>
                  <a:sym typeface="Arial"/>
                </a:rPr>
                <a:t>更可以將此收入留給</a:t>
              </a:r>
              <a:r>
                <a:rPr lang="zh-TW" altLang="en-US" sz="1600" b="1" kern="0" dirty="0">
                  <a:solidFill>
                    <a:srgbClr val="FFFFFF"/>
                  </a:solidFill>
                  <a:latin typeface="微軟正黑體" panose="020B0604030504040204" pitchFamily="34" charset="-120"/>
                  <a:ea typeface="微軟正黑體" panose="020B0604030504040204" pitchFamily="34" charset="-120"/>
                  <a:cs typeface="Arial"/>
                  <a:sym typeface="Arial"/>
                </a:rPr>
                <a:t>你</a:t>
              </a:r>
              <a:r>
                <a:rPr lang="en-US" sz="1600" b="1" kern="0" dirty="0" err="1">
                  <a:solidFill>
                    <a:srgbClr val="FFFFFF"/>
                  </a:solidFill>
                  <a:latin typeface="微軟正黑體" panose="020B0604030504040204" pitchFamily="34" charset="-120"/>
                  <a:ea typeface="微軟正黑體" panose="020B0604030504040204" pitchFamily="34" charset="-120"/>
                  <a:cs typeface="Arial"/>
                  <a:sym typeface="Arial"/>
                </a:rPr>
                <a:t>的家人以及後代</a:t>
              </a:r>
              <a:endParaRPr lang="en-US" sz="1600" b="1" kern="0" dirty="0">
                <a:solidFill>
                  <a:srgbClr val="FFFFFF"/>
                </a:solidFill>
                <a:latin typeface="微軟正黑體" panose="020B0604030504040204" pitchFamily="34" charset="-120"/>
                <a:ea typeface="微軟正黑體" panose="020B0604030504040204" pitchFamily="34" charset="-120"/>
                <a:cs typeface="Arial"/>
                <a:sym typeface="Arial"/>
              </a:endParaRPr>
            </a:p>
          </p:txBody>
        </p:sp>
        <p:pic>
          <p:nvPicPr>
            <p:cNvPr id="893" name="Shape 893"/>
            <p:cNvPicPr preferRelativeResize="0"/>
            <p:nvPr/>
          </p:nvPicPr>
          <p:blipFill rotWithShape="1">
            <a:blip r:embed="rId4">
              <a:alphaModFix/>
            </a:blip>
            <a:srcRect/>
            <a:stretch/>
          </p:blipFill>
          <p:spPr>
            <a:xfrm flipH="1">
              <a:off x="4966137" y="5139558"/>
              <a:ext cx="3752194" cy="630621"/>
            </a:xfrm>
            <a:prstGeom prst="rect">
              <a:avLst/>
            </a:prstGeom>
            <a:noFill/>
            <a:ln>
              <a:noFill/>
            </a:ln>
          </p:spPr>
        </p:pic>
      </p:grpSp>
      <p:sp>
        <p:nvSpPr>
          <p:cNvPr id="894" name="Shape 894"/>
          <p:cNvSpPr txBox="1"/>
          <p:nvPr/>
        </p:nvSpPr>
        <p:spPr>
          <a:xfrm>
            <a:off x="1497724" y="295627"/>
            <a:ext cx="6172200" cy="637559"/>
          </a:xfrm>
          <a:prstGeom prst="rect">
            <a:avLst/>
          </a:prstGeom>
          <a:noFill/>
          <a:ln>
            <a:noFill/>
          </a:ln>
        </p:spPr>
        <p:txBody>
          <a:bodyPr wrap="square" lIns="68540" tIns="34274" rIns="68540" bIns="34274" anchor="t" anchorCtr="0">
            <a:noAutofit/>
          </a:bodyPr>
          <a:lstStyle/>
          <a:p>
            <a:pPr algn="ctr" defTabSz="913973">
              <a:lnSpc>
                <a:spcPct val="90000"/>
              </a:lnSpc>
              <a:buClr>
                <a:srgbClr val="FFFFFF"/>
              </a:buClr>
            </a:pPr>
            <a:r>
              <a:rPr lang="en-US" sz="5400" b="1" kern="0" dirty="0" err="1">
                <a:solidFill>
                  <a:srgbClr val="FFFFFF"/>
                </a:solidFill>
                <a:latin typeface="微軟正黑體" panose="020B0604030504040204" pitchFamily="34" charset="-120"/>
                <a:ea typeface="微軟正黑體" panose="020B0604030504040204" pitchFamily="34" charset="-120"/>
                <a:cs typeface="Arial"/>
                <a:sym typeface="Arial"/>
              </a:rPr>
              <a:t>世代傳承的資產</a:t>
            </a:r>
            <a:endParaRPr lang="en-US" sz="5400" b="1" kern="0" dirty="0">
              <a:solidFill>
                <a:srgbClr val="FFFFFF"/>
              </a:solidFill>
              <a:latin typeface="微軟正黑體" panose="020B0604030504040204" pitchFamily="34" charset="-120"/>
              <a:ea typeface="微軟正黑體" panose="020B0604030504040204" pitchFamily="34" charset="-120"/>
              <a:cs typeface="Arial"/>
              <a:sym typeface="Arial"/>
            </a:endParaRPr>
          </a:p>
        </p:txBody>
      </p:sp>
    </p:spTree>
    <p:extLst>
      <p:ext uri="{BB962C8B-B14F-4D97-AF65-F5344CB8AC3E}">
        <p14:creationId xmlns:p14="http://schemas.microsoft.com/office/powerpoint/2010/main" val="20059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 name="TextBox 151"/>
          <p:cNvSpPr txBox="1"/>
          <p:nvPr/>
        </p:nvSpPr>
        <p:spPr>
          <a:xfrm>
            <a:off x="114312" y="655132"/>
            <a:ext cx="8915399" cy="803297"/>
          </a:xfrm>
          <a:prstGeom prst="rect">
            <a:avLst/>
          </a:prstGeom>
          <a:solidFill>
            <a:srgbClr val="7030A0"/>
          </a:solidFill>
        </p:spPr>
        <p:txBody>
          <a:bodyPr wrap="square" lIns="91418" tIns="45709" rIns="91418" bIns="45709" rtlCol="0">
            <a:spAutoFit/>
          </a:bodyPr>
          <a:lstStyle/>
          <a:p>
            <a:pPr algn="ctr" defTabSz="342686">
              <a:lnSpc>
                <a:spcPct val="110000"/>
              </a:lnSpc>
            </a:pPr>
            <a:r>
              <a:rPr lang="zh-HK" altLang="en-US" sz="2100" b="1" kern="0" dirty="0">
                <a:ln w="6600">
                  <a:solidFill>
                    <a:srgbClr val="443988"/>
                  </a:solidFill>
                  <a:prstDash val="solid"/>
                </a:ln>
                <a:solidFill>
                  <a:srgbClr val="FFFFFF"/>
                </a:solidFill>
                <a:effectLst>
                  <a:outerShdw dist="38100" dir="2700000" algn="tl" rotWithShape="0">
                    <a:srgbClr val="443988"/>
                  </a:outerShdw>
                </a:effectLst>
                <a:latin typeface="微軟正黑體" panose="020B0604030504040204" pitchFamily="34" charset="-120"/>
                <a:ea typeface="微軟正黑體" panose="020B0604030504040204" pitchFamily="34" charset="-120"/>
                <a:cs typeface="Arial"/>
                <a:sym typeface="Arial"/>
              </a:rPr>
              <a:t>美安集團</a:t>
            </a:r>
            <a:r>
              <a:rPr lang="en-US" altLang="zh-HK" sz="2100" b="1" kern="0" dirty="0">
                <a:ln w="6600">
                  <a:solidFill>
                    <a:srgbClr val="443988"/>
                  </a:solidFill>
                  <a:prstDash val="solid"/>
                </a:ln>
                <a:solidFill>
                  <a:srgbClr val="FFFFFF"/>
                </a:solidFill>
                <a:effectLst>
                  <a:outerShdw dist="38100" dir="2700000" algn="tl" rotWithShape="0">
                    <a:srgbClr val="443988"/>
                  </a:outerShdw>
                </a:effectLst>
                <a:latin typeface="微軟正黑體" panose="020B0604030504040204" pitchFamily="34" charset="-120"/>
                <a:ea typeface="微軟正黑體" panose="020B0604030504040204" pitchFamily="34" charset="-120"/>
                <a:cs typeface="Arial"/>
                <a:sym typeface="Arial"/>
              </a:rPr>
              <a:t>|SHOP.COM</a:t>
            </a:r>
            <a:r>
              <a:rPr lang="zh-HK" altLang="en-US" sz="2100" b="1" kern="0" dirty="0">
                <a:ln w="6600">
                  <a:solidFill>
                    <a:srgbClr val="443988"/>
                  </a:solidFill>
                  <a:prstDash val="solid"/>
                </a:ln>
                <a:solidFill>
                  <a:srgbClr val="FFFFFF"/>
                </a:solidFill>
                <a:effectLst>
                  <a:outerShdw dist="38100" dir="2700000" algn="tl" rotWithShape="0">
                    <a:srgbClr val="443988"/>
                  </a:outerShdw>
                </a:effectLst>
                <a:latin typeface="微軟正黑體" panose="020B0604030504040204" pitchFamily="34" charset="-120"/>
                <a:ea typeface="微軟正黑體" panose="020B0604030504040204" pitchFamily="34" charset="-120"/>
                <a:cs typeface="Arial"/>
                <a:sym typeface="Arial"/>
              </a:rPr>
              <a:t>正在</a:t>
            </a:r>
            <a:r>
              <a:rPr lang="zh-HK" altLang="en-US" sz="2100" b="1" kern="0" dirty="0">
                <a:ln w="6600">
                  <a:solidFill>
                    <a:srgbClr val="443988"/>
                  </a:solidFill>
                  <a:prstDash val="solid"/>
                </a:ln>
                <a:solidFill>
                  <a:srgbClr val="FFFF00"/>
                </a:solidFill>
                <a:effectLst>
                  <a:outerShdw blurRad="38100" dist="38100" dir="2700000" algn="tl">
                    <a:srgbClr val="000000">
                      <a:alpha val="43137"/>
                    </a:srgbClr>
                  </a:outerShdw>
                  <a:reflection blurRad="6350" stA="60000" endA="900" endPos="58000" dir="5400000" sy="-100000" algn="bl" rotWithShape="0"/>
                </a:effectLst>
                <a:latin typeface="微軟正黑體" panose="020B0604030504040204" pitchFamily="34" charset="-120"/>
                <a:ea typeface="微軟正黑體" panose="020B0604030504040204" pitchFamily="34" charset="-120"/>
                <a:cs typeface="Arial"/>
                <a:sym typeface="Arial"/>
              </a:rPr>
              <a:t>改變人們購物的方式</a:t>
            </a:r>
            <a:r>
              <a:rPr lang="zh-HK" altLang="en-US" sz="2100" b="1" kern="0" dirty="0">
                <a:ln w="6600">
                  <a:solidFill>
                    <a:srgbClr val="443988"/>
                  </a:solidFill>
                  <a:prstDash val="solid"/>
                </a:ln>
                <a:solidFill>
                  <a:srgbClr val="FFFFFF"/>
                </a:solidFill>
                <a:effectLst>
                  <a:outerShdw dist="38100" dir="2700000" algn="tl" rotWithShape="0">
                    <a:srgbClr val="443988"/>
                  </a:outerShdw>
                </a:effectLst>
                <a:latin typeface="微軟正黑體" panose="020B0604030504040204" pitchFamily="34" charset="-120"/>
                <a:ea typeface="微軟正黑體" panose="020B0604030504040204" pitchFamily="34" charset="-120"/>
                <a:cs typeface="Arial"/>
                <a:sym typeface="Arial"/>
              </a:rPr>
              <a:t>；</a:t>
            </a:r>
            <a:r>
              <a:rPr lang="en" sz="2100" b="1" kern="0" dirty="0">
                <a:ln w="6600">
                  <a:solidFill>
                    <a:srgbClr val="443988"/>
                  </a:solidFill>
                  <a:prstDash val="solid"/>
                </a:ln>
                <a:solidFill>
                  <a:srgbClr val="FFFFFF"/>
                </a:solidFill>
                <a:effectLst>
                  <a:outerShdw dist="38100" dir="2700000" algn="tl" rotWithShape="0">
                    <a:srgbClr val="443988"/>
                  </a:outerShdw>
                </a:effectLst>
                <a:latin typeface="微軟正黑體" panose="020B0604030504040204" pitchFamily="34" charset="-120"/>
                <a:ea typeface="微軟正黑體" panose="020B0604030504040204" pitchFamily="34" charset="-120"/>
                <a:cs typeface="Arial"/>
                <a:sym typeface="Arial"/>
              </a:rPr>
              <a:t/>
            </a:r>
            <a:br>
              <a:rPr lang="en" sz="2100" b="1" kern="0" dirty="0">
                <a:ln w="6600">
                  <a:solidFill>
                    <a:srgbClr val="443988"/>
                  </a:solidFill>
                  <a:prstDash val="solid"/>
                </a:ln>
                <a:solidFill>
                  <a:srgbClr val="FFFFFF"/>
                </a:solidFill>
                <a:effectLst>
                  <a:outerShdw dist="38100" dir="2700000" algn="tl" rotWithShape="0">
                    <a:srgbClr val="443988"/>
                  </a:outerShdw>
                </a:effectLst>
                <a:latin typeface="微軟正黑體" panose="020B0604030504040204" pitchFamily="34" charset="-120"/>
                <a:ea typeface="微軟正黑體" panose="020B0604030504040204" pitchFamily="34" charset="-120"/>
                <a:cs typeface="Arial"/>
                <a:sym typeface="Arial"/>
              </a:rPr>
            </a:br>
            <a:r>
              <a:rPr lang="zh-HK" altLang="en-US" sz="2100" b="1" kern="0" dirty="0">
                <a:ln w="6600">
                  <a:solidFill>
                    <a:srgbClr val="443988"/>
                  </a:solidFill>
                  <a:prstDash val="solid"/>
                </a:ln>
                <a:solidFill>
                  <a:srgbClr val="FFFF00"/>
                </a:solidFill>
                <a:effectLst>
                  <a:outerShdw dist="38100" dir="2700000" algn="tl" rotWithShape="0">
                    <a:srgbClr val="443988"/>
                  </a:outerShdw>
                  <a:reflection blurRad="6350" stA="60000" endA="900" endPos="58000" dir="5400000" sy="-100000" algn="bl" rotWithShape="0"/>
                </a:effectLst>
                <a:latin typeface="微軟正黑體" panose="020B0604030504040204" pitchFamily="34" charset="-120"/>
                <a:ea typeface="微軟正黑體" panose="020B0604030504040204" pitchFamily="34" charset="-120"/>
                <a:cs typeface="Arial"/>
                <a:sym typeface="Arial"/>
              </a:rPr>
              <a:t>每個人都可以</a:t>
            </a:r>
            <a:r>
              <a:rPr lang="zh-HK" altLang="en-US" sz="2100" b="1" kern="0" dirty="0">
                <a:ln w="6600">
                  <a:solidFill>
                    <a:srgbClr val="443988"/>
                  </a:solidFill>
                  <a:prstDash val="solid"/>
                </a:ln>
                <a:solidFill>
                  <a:srgbClr val="FFFFFF"/>
                </a:solidFill>
                <a:effectLst>
                  <a:outerShdw dist="38100" dir="2700000" algn="tl" rotWithShape="0">
                    <a:srgbClr val="443988"/>
                  </a:outerShdw>
                </a:effectLst>
                <a:latin typeface="微軟正黑體" panose="020B0604030504040204" pitchFamily="34" charset="-120"/>
                <a:ea typeface="微軟正黑體" panose="020B0604030504040204" pitchFamily="34" charset="-120"/>
                <a:cs typeface="Arial"/>
                <a:sym typeface="Arial"/>
              </a:rPr>
              <a:t>透過打造自己的經濟達到財務獨立</a:t>
            </a:r>
          </a:p>
        </p:txBody>
      </p:sp>
      <p:sp>
        <p:nvSpPr>
          <p:cNvPr id="7" name="Rectangle 6"/>
          <p:cNvSpPr/>
          <p:nvPr/>
        </p:nvSpPr>
        <p:spPr>
          <a:xfrm>
            <a:off x="114312" y="151062"/>
            <a:ext cx="8915399" cy="53161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defTabSz="685613"/>
            <a:endParaRPr lang="en-US" sz="1400" kern="0" dirty="0">
              <a:solidFill>
                <a:sysClr val="windowText" lastClr="000000"/>
              </a:solidFill>
              <a:latin typeface="微軟正黑體" panose="020B0604030504040204" pitchFamily="34" charset="-120"/>
              <a:ea typeface="微軟正黑體" panose="020B0604030504040204" pitchFamily="34" charset="-120"/>
              <a:sym typeface="Arial"/>
            </a:endParaRPr>
          </a:p>
        </p:txBody>
      </p:sp>
      <p:sp>
        <p:nvSpPr>
          <p:cNvPr id="124" name="TextBox 123"/>
          <p:cNvSpPr txBox="1"/>
          <p:nvPr/>
        </p:nvSpPr>
        <p:spPr>
          <a:xfrm>
            <a:off x="0" y="183525"/>
            <a:ext cx="9144000" cy="461665"/>
          </a:xfrm>
          <a:prstGeom prst="rect">
            <a:avLst/>
          </a:prstGeom>
          <a:noFill/>
        </p:spPr>
        <p:txBody>
          <a:bodyPr wrap="square" lIns="91418" tIns="45709" rIns="91418" bIns="45709" rtlCol="0">
            <a:spAutoFit/>
          </a:bodyPr>
          <a:lstStyle/>
          <a:p>
            <a:pPr algn="ctr" defTabSz="342803"/>
            <a:r>
              <a:rPr lang="zh-HK" altLang="en-US" sz="2400" b="1" kern="0" dirty="0">
                <a:solidFill>
                  <a:srgbClr val="FFFFFF"/>
                </a:solidFill>
                <a:latin typeface="微軟正黑體" panose="020B0604030504040204" pitchFamily="34" charset="-120"/>
                <a:ea typeface="微軟正黑體" panose="020B0604030504040204" pitchFamily="34" charset="-120"/>
                <a:cs typeface="Arial"/>
                <a:sym typeface="Arial"/>
              </a:rPr>
              <a:t>已賺取超過</a:t>
            </a:r>
            <a:r>
              <a:rPr lang="en-US" altLang="zh-HK" sz="2400" b="1" kern="0" dirty="0">
                <a:solidFill>
                  <a:srgbClr val="FFFFFF"/>
                </a:solidFill>
                <a:latin typeface="微軟正黑體" panose="020B0604030504040204" pitchFamily="34" charset="-120"/>
                <a:ea typeface="微軟正黑體" panose="020B0604030504040204" pitchFamily="34" charset="-120"/>
                <a:cs typeface="Arial"/>
                <a:sym typeface="Arial"/>
              </a:rPr>
              <a:t>100</a:t>
            </a:r>
            <a:r>
              <a:rPr lang="zh-HK" altLang="en-US" sz="2400" b="1" kern="0" dirty="0">
                <a:solidFill>
                  <a:srgbClr val="FFFFFF"/>
                </a:solidFill>
                <a:latin typeface="微軟正黑體" panose="020B0604030504040204" pitchFamily="34" charset="-120"/>
                <a:ea typeface="微軟正黑體" panose="020B0604030504040204" pitchFamily="34" charset="-120"/>
                <a:cs typeface="Arial"/>
                <a:sym typeface="Arial"/>
              </a:rPr>
              <a:t>萬美元的佣金收入</a:t>
            </a:r>
          </a:p>
        </p:txBody>
      </p:sp>
      <p:pic>
        <p:nvPicPr>
          <p:cNvPr id="41" name="Picture 4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1714" cy="3771900"/>
          </a:xfrm>
          <a:prstGeom prst="rect">
            <a:avLst/>
          </a:prstGeom>
        </p:spPr>
      </p:pic>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1714" cy="3771900"/>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8" name="Picture 4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0" name="Picture 4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1" name="Picture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2" name="Picture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3" name="Picture 5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4" name="Picture 5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5" name="Picture 5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6" name="Picture 5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7" name="Picture 5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8" name="Picture 5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59" name="Picture 5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0" name="Picture 5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1" name="Picture 6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2" name="Picture 6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3" name="Picture 6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286" y="1371600"/>
            <a:ext cx="9141714" cy="3771900"/>
          </a:xfrm>
          <a:prstGeom prst="rect">
            <a:avLst/>
          </a:prstGeom>
        </p:spPr>
      </p:pic>
      <p:pic>
        <p:nvPicPr>
          <p:cNvPr id="64" name="Picture 63"/>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5" name="Picture 6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6" name="Picture 6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7" name="Picture 6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8" name="Picture 6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69" name="Picture 6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0" name="Picture 69"/>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1" name="Picture 7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2" name="Picture 7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3" name="Picture 72"/>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4" name="Picture 7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5" name="Picture 7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pic>
        <p:nvPicPr>
          <p:cNvPr id="76" name="Picture 75"/>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4572" y="1371600"/>
            <a:ext cx="9141714" cy="3771900"/>
          </a:xfrm>
          <a:prstGeom prst="rect">
            <a:avLst/>
          </a:prstGeom>
        </p:spPr>
      </p:pic>
    </p:spTree>
    <p:extLst>
      <p:ext uri="{BB962C8B-B14F-4D97-AF65-F5344CB8AC3E}">
        <p14:creationId xmlns:p14="http://schemas.microsoft.com/office/powerpoint/2010/main" val="42474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fade">
                                      <p:cBhvr>
                                        <p:cTn id="83" dur="500"/>
                                        <p:tgtEl>
                                          <p:spTgt spid="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500"/>
                                        <p:tgtEl>
                                          <p:spTgt spid="64"/>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65"/>
                                        </p:tgtEl>
                                        <p:attrNameLst>
                                          <p:attrName>style.visibility</p:attrName>
                                        </p:attrNameLst>
                                      </p:cBhvr>
                                      <p:to>
                                        <p:strVal val="visible"/>
                                      </p:to>
                                    </p:set>
                                    <p:animEffect transition="in" filter="fade">
                                      <p:cBhvr>
                                        <p:cTn id="99" dur="500"/>
                                        <p:tgtEl>
                                          <p:spTgt spid="6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500"/>
                                        <p:tgtEl>
                                          <p:spTgt spid="68"/>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fade">
                                      <p:cBhvr>
                                        <p:cTn id="123" dur="500"/>
                                        <p:tgtEl>
                                          <p:spTgt spid="71"/>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500"/>
                                        <p:tgtEl>
                                          <p:spTgt spid="72"/>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fade">
                                      <p:cBhvr>
                                        <p:cTn id="131" dur="500"/>
                                        <p:tgtEl>
                                          <p:spTgt spid="73"/>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fade">
                                      <p:cBhvr>
                                        <p:cTn id="135" dur="500"/>
                                        <p:tgtEl>
                                          <p:spTgt spid="74"/>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fade">
                                      <p:cBhvr>
                                        <p:cTn id="139" dur="500"/>
                                        <p:tgtEl>
                                          <p:spTgt spid="75"/>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Shape 910"/>
          <p:cNvSpPr/>
          <p:nvPr/>
        </p:nvSpPr>
        <p:spPr>
          <a:xfrm>
            <a:off x="0" y="0"/>
            <a:ext cx="9144000" cy="5143500"/>
          </a:xfrm>
          <a:prstGeom prst="rect">
            <a:avLst/>
          </a:prstGeom>
          <a:solidFill>
            <a:schemeClr val="lt1"/>
          </a:solidFill>
          <a:ln>
            <a:noFill/>
          </a:ln>
        </p:spPr>
        <p:txBody>
          <a:bodyPr wrap="square" lIns="91403" tIns="45689" rIns="91403" bIns="45689" anchor="ctr" anchorCtr="0">
            <a:noAutofit/>
          </a:bodyPr>
          <a:lstStyle/>
          <a:p>
            <a:pPr algn="ctr" defTabSz="914265"/>
            <a:endParaRPr kern="0">
              <a:solidFill>
                <a:srgbClr val="FFFFFF"/>
              </a:solidFill>
              <a:latin typeface="Calibri"/>
              <a:ea typeface="Calibri"/>
              <a:cs typeface="Calibri"/>
              <a:sym typeface="Calibri"/>
            </a:endParaRPr>
          </a:p>
        </p:txBody>
      </p:sp>
      <p:grpSp>
        <p:nvGrpSpPr>
          <p:cNvPr id="9" name="群組 8"/>
          <p:cNvGrpSpPr/>
          <p:nvPr/>
        </p:nvGrpSpPr>
        <p:grpSpPr>
          <a:xfrm>
            <a:off x="0" y="0"/>
            <a:ext cx="9144000" cy="5143500"/>
            <a:chOff x="0" y="0"/>
            <a:chExt cx="9144000" cy="5143500"/>
          </a:xfrm>
        </p:grpSpPr>
        <p:sp>
          <p:nvSpPr>
            <p:cNvPr id="10" name="Shape 706"/>
            <p:cNvSpPr/>
            <p:nvPr/>
          </p:nvSpPr>
          <p:spPr>
            <a:xfrm>
              <a:off x="0" y="0"/>
              <a:ext cx="9144000" cy="5143500"/>
            </a:xfrm>
            <a:prstGeom prst="rect">
              <a:avLst/>
            </a:prstGeom>
            <a:solidFill>
              <a:schemeClr val="lt1"/>
            </a:solidFill>
            <a:ln>
              <a:noFill/>
            </a:ln>
          </p:spPr>
          <p:txBody>
            <a:bodyPr wrap="square" lIns="91425" tIns="45700" rIns="91425" bIns="45700" anchor="ctr" anchorCtr="0">
              <a:noAutofit/>
            </a:bodyPr>
            <a:lstStyle/>
            <a:p>
              <a:pPr algn="ctr" defTabSz="914265"/>
              <a:endParaRPr kern="0">
                <a:solidFill>
                  <a:srgbClr val="FFFFFF"/>
                </a:solidFill>
                <a:latin typeface="Calibri"/>
                <a:ea typeface="Calibri"/>
                <a:cs typeface="Calibri"/>
                <a:sym typeface="Calibri"/>
              </a:endParaRPr>
            </a:p>
          </p:txBody>
        </p:sp>
        <p:pic>
          <p:nvPicPr>
            <p:cNvPr id="11" name="Shape 707"/>
            <p:cNvPicPr preferRelativeResize="0"/>
            <p:nvPr/>
          </p:nvPicPr>
          <p:blipFill rotWithShape="1">
            <a:blip r:embed="rId3">
              <a:alphaModFix/>
            </a:blip>
            <a:srcRect/>
            <a:stretch/>
          </p:blipFill>
          <p:spPr>
            <a:xfrm>
              <a:off x="793131" y="1180931"/>
              <a:ext cx="7455876" cy="2591929"/>
            </a:xfrm>
            <a:prstGeom prst="rect">
              <a:avLst/>
            </a:prstGeom>
            <a:noFill/>
            <a:ln>
              <a:noFill/>
            </a:ln>
          </p:spPr>
        </p:pic>
        <p:sp>
          <p:nvSpPr>
            <p:cNvPr id="12" name="矩形 11"/>
            <p:cNvSpPr/>
            <p:nvPr/>
          </p:nvSpPr>
          <p:spPr>
            <a:xfrm>
              <a:off x="4118642" y="3388659"/>
              <a:ext cx="560934" cy="330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5"/>
              <a:endParaRPr lang="zh-HK" altLang="en-US" sz="1400" kern="0">
                <a:solidFill>
                  <a:srgbClr val="FFFFFF"/>
                </a:solidFill>
                <a:sym typeface="Arial"/>
              </a:endParaRPr>
            </a:p>
          </p:txBody>
        </p:sp>
        <p:sp>
          <p:nvSpPr>
            <p:cNvPr id="13" name="矩形 12"/>
            <p:cNvSpPr/>
            <p:nvPr/>
          </p:nvSpPr>
          <p:spPr>
            <a:xfrm>
              <a:off x="3991855" y="3357299"/>
              <a:ext cx="814507" cy="446276"/>
            </a:xfrm>
            <a:prstGeom prst="rect">
              <a:avLst/>
            </a:prstGeom>
            <a:noFill/>
          </p:spPr>
          <p:txBody>
            <a:bodyPr wrap="square" lIns="91440" tIns="45720" rIns="91440" bIns="45720">
              <a:spAutoFit/>
            </a:bodyPr>
            <a:lstStyle/>
            <a:p>
              <a:pPr algn="ctr" defTabSz="914265"/>
              <a:r>
                <a:rPr lang="zh-TW" altLang="en-US" sz="2300" kern="0" dirty="0">
                  <a:ln w="0"/>
                  <a:solidFill>
                    <a:srgbClr val="22B7D2"/>
                  </a:solidFill>
                  <a:latin typeface="微軟正黑體" panose="020B0604030504040204" pitchFamily="34" charset="-120"/>
                  <a:ea typeface="微軟正黑體" panose="020B0604030504040204" pitchFamily="34" charset="-120"/>
                  <a:cs typeface="Arial"/>
                  <a:sym typeface="Arial"/>
                </a:rPr>
                <a:t>香港</a:t>
              </a:r>
            </a:p>
          </p:txBody>
        </p:sp>
      </p:grpSp>
      <p:sp>
        <p:nvSpPr>
          <p:cNvPr id="8" name="TextBox 7"/>
          <p:cNvSpPr txBox="1"/>
          <p:nvPr/>
        </p:nvSpPr>
        <p:spPr>
          <a:xfrm>
            <a:off x="6207369" y="1959614"/>
            <a:ext cx="633046" cy="584775"/>
          </a:xfrm>
          <a:prstGeom prst="rect">
            <a:avLst/>
          </a:prstGeom>
          <a:solidFill>
            <a:schemeClr val="bg1"/>
          </a:solidFill>
        </p:spPr>
        <p:txBody>
          <a:bodyPr wrap="square" lIns="91418" tIns="45709" rIns="91418" bIns="45709" rtlCol="0">
            <a:spAutoFit/>
          </a:bodyPr>
          <a:lstStyle/>
          <a:p>
            <a:pPr defTabSz="914265"/>
            <a:r>
              <a:rPr lang="en-US" sz="3200" kern="0" dirty="0">
                <a:solidFill>
                  <a:srgbClr val="000000"/>
                </a:solidFill>
                <a:cs typeface="Arial"/>
                <a:sym typeface="Arial"/>
              </a:rPr>
              <a:t>™</a:t>
            </a:r>
          </a:p>
        </p:txBody>
      </p:sp>
    </p:spTree>
    <p:extLst>
      <p:ext uri="{BB962C8B-B14F-4D97-AF65-F5344CB8AC3E}">
        <p14:creationId xmlns:p14="http://schemas.microsoft.com/office/powerpoint/2010/main" val="340225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717"/>
        <p:cNvGrpSpPr/>
        <p:nvPr/>
      </p:nvGrpSpPr>
      <p:grpSpPr>
        <a:xfrm>
          <a:off x="0" y="0"/>
          <a:ext cx="0" cy="0"/>
          <a:chOff x="0" y="0"/>
          <a:chExt cx="0" cy="0"/>
        </a:xfrm>
      </p:grpSpPr>
      <p:sp>
        <p:nvSpPr>
          <p:cNvPr id="718" name="Shape 718"/>
          <p:cNvSpPr/>
          <p:nvPr/>
        </p:nvSpPr>
        <p:spPr>
          <a:xfrm flipH="1">
            <a:off x="-1" y="442700"/>
            <a:ext cx="649002" cy="1856001"/>
          </a:xfrm>
          <a:prstGeom prst="flowChartManualInput">
            <a:avLst/>
          </a:prstGeom>
          <a:gradFill>
            <a:gsLst>
              <a:gs pos="0">
                <a:srgbClr val="1A232E"/>
              </a:gs>
              <a:gs pos="50000">
                <a:srgbClr val="273343"/>
              </a:gs>
              <a:gs pos="100000">
                <a:srgbClr val="2F3E51"/>
              </a:gs>
            </a:gsLst>
            <a:lin ang="0" scaled="0"/>
          </a:gradFill>
          <a:ln>
            <a:noFill/>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19" name="Shape 719"/>
          <p:cNvSpPr/>
          <p:nvPr/>
        </p:nvSpPr>
        <p:spPr>
          <a:xfrm rot="10800000">
            <a:off x="-1" y="2273300"/>
            <a:ext cx="649002" cy="1841500"/>
          </a:xfrm>
          <a:prstGeom prst="flowChartManualInput">
            <a:avLst/>
          </a:prstGeom>
          <a:gradFill>
            <a:gsLst>
              <a:gs pos="0">
                <a:srgbClr val="783201"/>
              </a:gs>
              <a:gs pos="50000">
                <a:srgbClr val="AF4802"/>
              </a:gs>
              <a:gs pos="100000">
                <a:srgbClr val="D25703"/>
              </a:gs>
            </a:gsLst>
            <a:lin ang="0" scaled="0"/>
          </a:gradFill>
          <a:ln>
            <a:noFill/>
          </a:ln>
        </p:spPr>
        <p:txBody>
          <a:bodyPr wrap="square" lIns="68516" tIns="34274" rIns="68516" bIns="34274" anchor="ctr" anchorCtr="0">
            <a:noAutofit/>
          </a:bodyPr>
          <a:lstStyle/>
          <a:p>
            <a:pPr algn="ctr" defTabSz="913545"/>
            <a:endParaRPr sz="14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grpSp>
        <p:nvGrpSpPr>
          <p:cNvPr id="720" name="Shape 720"/>
          <p:cNvGrpSpPr/>
          <p:nvPr/>
        </p:nvGrpSpPr>
        <p:grpSpPr>
          <a:xfrm>
            <a:off x="649001" y="812801"/>
            <a:ext cx="4233486" cy="1473199"/>
            <a:chOff x="865334" y="917149"/>
            <a:chExt cx="5644648" cy="1255926"/>
          </a:xfrm>
        </p:grpSpPr>
        <p:sp>
          <p:nvSpPr>
            <p:cNvPr id="721" name="Shape 721"/>
            <p:cNvSpPr/>
            <p:nvPr/>
          </p:nvSpPr>
          <p:spPr>
            <a:xfrm flipH="1">
              <a:off x="865334" y="917149"/>
              <a:ext cx="5644648" cy="1255926"/>
            </a:xfrm>
            <a:prstGeom prst="rect">
              <a:avLst/>
            </a:prstGeom>
            <a:gradFill>
              <a:gsLst>
                <a:gs pos="0">
                  <a:srgbClr val="252F3E"/>
                </a:gs>
                <a:gs pos="50000">
                  <a:srgbClr val="35455A"/>
                </a:gs>
                <a:gs pos="100000">
                  <a:srgbClr val="41536C"/>
                </a:gs>
              </a:gsLst>
              <a:lin ang="10800000" scaled="0"/>
            </a:gradFill>
            <a:ln>
              <a:noFill/>
            </a:ln>
          </p:spPr>
          <p:txBody>
            <a:bodyPr wrap="square" lIns="91425" tIns="45700" rIns="91425" bIns="45700" anchor="ctr" anchorCtr="0">
              <a:noAutofit/>
            </a:bodyPr>
            <a:lstStyle/>
            <a:p>
              <a:pPr algn="ctr" defTabSz="913545"/>
              <a:endParaRPr b="1"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722" name="Shape 722"/>
            <p:cNvSpPr/>
            <p:nvPr/>
          </p:nvSpPr>
          <p:spPr>
            <a:xfrm>
              <a:off x="1062737" y="1003764"/>
              <a:ext cx="4807864" cy="1000521"/>
            </a:xfrm>
            <a:prstGeom prst="rect">
              <a:avLst/>
            </a:prstGeom>
            <a:noFill/>
            <a:ln>
              <a:noFill/>
            </a:ln>
          </p:spPr>
          <p:txBody>
            <a:bodyPr wrap="square" lIns="91425" tIns="45700" rIns="91425" bIns="45700" anchor="t" anchorCtr="0">
              <a:noAutofit/>
            </a:bodyPr>
            <a:lstStyle/>
            <a:p>
              <a:pPr defTabSz="913545"/>
              <a:r>
                <a:rPr lang="en-US" sz="2800" b="1" kern="0" dirty="0" err="1">
                  <a:solidFill>
                    <a:srgbClr val="FFFFFF"/>
                  </a:solidFill>
                  <a:latin typeface="微軟正黑體" panose="020B0604030504040204" pitchFamily="34" charset="-120"/>
                  <a:ea typeface="微軟正黑體" panose="020B0604030504040204" pitchFamily="34" charset="-120"/>
                  <a:cs typeface="Arial"/>
                  <a:sym typeface="Arial"/>
                </a:rPr>
                <a:t>傳統的年金</a:t>
              </a:r>
              <a:r>
                <a:rPr lang="en-US" sz="2800" b="1" kern="0" dirty="0">
                  <a:solidFill>
                    <a:srgbClr val="FFFFFF"/>
                  </a:solidFill>
                  <a:latin typeface="微軟正黑體" panose="020B0604030504040204" pitchFamily="34" charset="-120"/>
                  <a:ea typeface="微軟正黑體" panose="020B0604030504040204" pitchFamily="34" charset="-120"/>
                  <a:cs typeface="Arial"/>
                  <a:sym typeface="Arial"/>
                </a:rPr>
                <a:t>：</a:t>
              </a:r>
            </a:p>
            <a:p>
              <a:pPr defTabSz="913545"/>
              <a:r>
                <a:rPr lang="zh-TW" altLang="en-US" b="1" kern="0" dirty="0">
                  <a:solidFill>
                    <a:srgbClr val="FFFF00"/>
                  </a:solidFill>
                  <a:latin typeface="微軟正黑體" panose="020B0604030504040204" pitchFamily="34" charset="-120"/>
                  <a:ea typeface="微軟正黑體" panose="020B0604030504040204" pitchFamily="34" charset="-120"/>
                  <a:cs typeface="Arial"/>
                  <a:sym typeface="Arial"/>
                </a:rPr>
                <a:t>你</a:t>
              </a:r>
              <a:r>
                <a:rPr lang="en-US" b="1" kern="0" dirty="0" err="1">
                  <a:solidFill>
                    <a:srgbClr val="FFFF00"/>
                  </a:solidFill>
                  <a:latin typeface="微軟正黑體" panose="020B0604030504040204" pitchFamily="34" charset="-120"/>
                  <a:ea typeface="微軟正黑體" panose="020B0604030504040204" pitchFamily="34" charset="-120"/>
                  <a:cs typeface="Arial"/>
                  <a:sym typeface="Arial"/>
                </a:rPr>
                <a:t>必須額外</a:t>
              </a:r>
              <a:r>
                <a:rPr lang="en-US" b="1" kern="0" dirty="0" err="1">
                  <a:solidFill>
                    <a:srgbClr val="FFFFFF"/>
                  </a:solidFill>
                  <a:latin typeface="微軟正黑體" panose="020B0604030504040204" pitchFamily="34" charset="-120"/>
                  <a:ea typeface="微軟正黑體" panose="020B0604030504040204" pitchFamily="34" charset="-120"/>
                  <a:cs typeface="Arial"/>
                  <a:sym typeface="Arial"/>
                </a:rPr>
                <a:t>支付款項以獲取年金。例如</a:t>
              </a:r>
              <a:r>
                <a:rPr lang="zh-TW" altLang="en-US" b="1" kern="0" dirty="0">
                  <a:solidFill>
                    <a:srgbClr val="FFFFFF"/>
                  </a:solidFill>
                  <a:latin typeface="微軟正黑體" panose="020B0604030504040204" pitchFamily="34" charset="-120"/>
                  <a:ea typeface="微軟正黑體" panose="020B0604030504040204" pitchFamily="34" charset="-120"/>
                  <a:cs typeface="Arial"/>
                  <a:sym typeface="Arial"/>
                </a:rPr>
                <a:t>長俸</a:t>
              </a:r>
              <a:endParaRPr lang="en-US" b="1" kern="0" dirty="0">
                <a:solidFill>
                  <a:srgbClr val="FFFFFF"/>
                </a:solidFill>
                <a:latin typeface="微軟正黑體" panose="020B0604030504040204" pitchFamily="34" charset="-120"/>
                <a:ea typeface="微軟正黑體" panose="020B0604030504040204" pitchFamily="34" charset="-120"/>
                <a:cs typeface="Arial"/>
                <a:sym typeface="Arial"/>
              </a:endParaRPr>
            </a:p>
          </p:txBody>
        </p:sp>
      </p:grpSp>
      <p:grpSp>
        <p:nvGrpSpPr>
          <p:cNvPr id="723" name="Shape 723"/>
          <p:cNvGrpSpPr/>
          <p:nvPr/>
        </p:nvGrpSpPr>
        <p:grpSpPr>
          <a:xfrm>
            <a:off x="649000" y="2273315"/>
            <a:ext cx="4233488" cy="1473199"/>
            <a:chOff x="865332" y="3429000"/>
            <a:chExt cx="5644650" cy="1255926"/>
          </a:xfrm>
        </p:grpSpPr>
        <p:sp>
          <p:nvSpPr>
            <p:cNvPr id="724" name="Shape 724"/>
            <p:cNvSpPr/>
            <p:nvPr/>
          </p:nvSpPr>
          <p:spPr>
            <a:xfrm flipH="1">
              <a:off x="865332" y="3429000"/>
              <a:ext cx="5644650" cy="1255926"/>
            </a:xfrm>
            <a:prstGeom prst="rect">
              <a:avLst/>
            </a:prstGeom>
            <a:gradFill>
              <a:gsLst>
                <a:gs pos="0">
                  <a:srgbClr val="914613"/>
                </a:gs>
                <a:gs pos="50000">
                  <a:srgbClr val="D1651C"/>
                </a:gs>
                <a:gs pos="100000">
                  <a:srgbClr val="FB7A22"/>
                </a:gs>
              </a:gsLst>
              <a:lin ang="10800000" scaled="0"/>
            </a:gradFill>
            <a:ln>
              <a:noFill/>
            </a:ln>
          </p:spPr>
          <p:txBody>
            <a:bodyPr wrap="square" lIns="91425" tIns="45700" rIns="91425" bIns="45700" anchor="ctr" anchorCtr="0">
              <a:noAutofit/>
            </a:bodyPr>
            <a:lstStyle/>
            <a:p>
              <a:pPr algn="ctr" defTabSz="913545"/>
              <a:endParaRPr b="1" kern="0">
                <a:solidFill>
                  <a:srgbClr val="FFFFFF"/>
                </a:solidFill>
                <a:latin typeface="微軟正黑體" panose="020B0604030504040204" pitchFamily="34" charset="-120"/>
                <a:ea typeface="微軟正黑體" panose="020B0604030504040204" pitchFamily="34" charset="-120"/>
                <a:cs typeface="Arial"/>
                <a:sym typeface="Arial"/>
              </a:endParaRPr>
            </a:p>
          </p:txBody>
        </p:sp>
        <p:sp>
          <p:nvSpPr>
            <p:cNvPr id="725" name="Shape 725"/>
            <p:cNvSpPr/>
            <p:nvPr/>
          </p:nvSpPr>
          <p:spPr>
            <a:xfrm>
              <a:off x="1062737" y="3508076"/>
              <a:ext cx="4901335" cy="1154492"/>
            </a:xfrm>
            <a:prstGeom prst="rect">
              <a:avLst/>
            </a:prstGeom>
            <a:noFill/>
            <a:ln>
              <a:noFill/>
            </a:ln>
          </p:spPr>
          <p:txBody>
            <a:bodyPr wrap="square" lIns="91425" tIns="45700" rIns="91425" bIns="45700" anchor="t" anchorCtr="0">
              <a:noAutofit/>
            </a:bodyPr>
            <a:lstStyle/>
            <a:p>
              <a:pPr defTabSz="913545"/>
              <a:r>
                <a:rPr lang="en-US" sz="2800" b="1" kern="0" dirty="0" err="1">
                  <a:solidFill>
                    <a:srgbClr val="FFFFFF"/>
                  </a:solidFill>
                  <a:latin typeface="微軟正黑體" panose="020B0604030504040204" pitchFamily="34" charset="-120"/>
                  <a:ea typeface="微軟正黑體" panose="020B0604030504040204" pitchFamily="34" charset="-120"/>
                  <a:cs typeface="Arial"/>
                  <a:sym typeface="Arial"/>
                </a:rPr>
                <a:t>購物年金</a:t>
              </a:r>
              <a:r>
                <a:rPr lang="en-US" sz="2800" kern="0" dirty="0">
                  <a:solidFill>
                    <a:srgbClr val="FFFFFF"/>
                  </a:solidFill>
                  <a:latin typeface="微軟正黑體" panose="020B0604030504040204" pitchFamily="34" charset="-120"/>
                  <a:ea typeface="微軟正黑體" panose="020B0604030504040204" pitchFamily="34" charset="-120"/>
                  <a:cs typeface="Arial"/>
                  <a:sym typeface="Arial"/>
                </a:rPr>
                <a:t>™</a:t>
              </a:r>
              <a:r>
                <a:rPr lang="en-US" sz="2800" b="1" kern="0" dirty="0">
                  <a:solidFill>
                    <a:srgbClr val="FFFFFF"/>
                  </a:solidFill>
                  <a:latin typeface="微軟正黑體" panose="020B0604030504040204" pitchFamily="34" charset="-120"/>
                  <a:ea typeface="微軟正黑體" panose="020B0604030504040204" pitchFamily="34" charset="-120"/>
                  <a:cs typeface="Arial"/>
                  <a:sym typeface="Arial"/>
                </a:rPr>
                <a:t/>
              </a:r>
              <a:br>
                <a:rPr lang="en-US" sz="2800" b="1" kern="0" dirty="0">
                  <a:solidFill>
                    <a:srgbClr val="FFFFFF"/>
                  </a:solidFill>
                  <a:latin typeface="微軟正黑體" panose="020B0604030504040204" pitchFamily="34" charset="-120"/>
                  <a:ea typeface="微軟正黑體" panose="020B0604030504040204" pitchFamily="34" charset="-120"/>
                  <a:cs typeface="Arial"/>
                  <a:sym typeface="Arial"/>
                </a:rPr>
              </a:br>
              <a:r>
                <a:rPr lang="zh-TW" altLang="en-US" b="1" kern="0" dirty="0" err="1">
                  <a:solidFill>
                    <a:srgbClr val="FFFFFF"/>
                  </a:solidFill>
                  <a:latin typeface="微軟正黑體" panose="020B0604030504040204" pitchFamily="34" charset="-120"/>
                  <a:ea typeface="微軟正黑體" panose="020B0604030504040204" pitchFamily="34" charset="-120"/>
                  <a:cs typeface="Arial"/>
                  <a:sym typeface="Arial"/>
                </a:rPr>
                <a:t>你</a:t>
              </a:r>
              <a:r>
                <a:rPr lang="en-US" b="1" kern="0" dirty="0" err="1">
                  <a:solidFill>
                    <a:srgbClr val="FFFF00"/>
                  </a:solidFill>
                  <a:latin typeface="微軟正黑體" panose="020B0604030504040204" pitchFamily="34" charset="-120"/>
                  <a:ea typeface="微軟正黑體" panose="020B0604030504040204" pitchFamily="34" charset="-120"/>
                  <a:cs typeface="Arial"/>
                  <a:sym typeface="Arial"/>
                </a:rPr>
                <a:t>只需要將</a:t>
              </a:r>
              <a:r>
                <a:rPr lang="en-US" b="1" kern="0" dirty="0" err="1">
                  <a:solidFill>
                    <a:srgbClr val="FFFFFF"/>
                  </a:solidFill>
                  <a:latin typeface="微軟正黑體" panose="020B0604030504040204" pitchFamily="34" charset="-120"/>
                  <a:ea typeface="微軟正黑體" panose="020B0604030504040204" pitchFamily="34" charset="-120"/>
                  <a:cs typeface="Arial"/>
                  <a:sym typeface="Arial"/>
                </a:rPr>
                <a:t>日常花費的項目轉移至</a:t>
              </a:r>
              <a:r>
                <a:rPr lang="en-US" b="1" kern="0" dirty="0">
                  <a:solidFill>
                    <a:srgbClr val="FFFFFF"/>
                  </a:solidFill>
                  <a:latin typeface="微軟正黑體" panose="020B0604030504040204" pitchFamily="34" charset="-120"/>
                  <a:ea typeface="微軟正黑體" panose="020B0604030504040204" pitchFamily="34" charset="-120"/>
                  <a:cs typeface="Arial"/>
                  <a:sym typeface="Arial"/>
                </a:rPr>
                <a:t> </a:t>
              </a:r>
              <a:r>
                <a:rPr lang="en-US" b="1" kern="0" dirty="0" err="1">
                  <a:solidFill>
                    <a:srgbClr val="FFFFFF"/>
                  </a:solidFill>
                  <a:latin typeface="微軟正黑體" panose="020B0604030504040204" pitchFamily="34" charset="-120"/>
                  <a:ea typeface="微軟正黑體" panose="020B0604030504040204" pitchFamily="34" charset="-120"/>
                  <a:cs typeface="Arial"/>
                  <a:sym typeface="Arial"/>
                </a:rPr>
                <a:t>HK.SHOP.COM購買</a:t>
              </a:r>
              <a:r>
                <a:rPr lang="en-US" b="1" kern="0" dirty="0">
                  <a:solidFill>
                    <a:srgbClr val="FFFFFF"/>
                  </a:solidFill>
                  <a:latin typeface="微軟正黑體" panose="020B0604030504040204" pitchFamily="34" charset="-120"/>
                  <a:ea typeface="微軟正黑體" panose="020B0604030504040204" pitchFamily="34" charset="-120"/>
                  <a:cs typeface="Arial"/>
                  <a:sym typeface="Arial"/>
                </a:rPr>
                <a:t>，</a:t>
              </a:r>
              <a:r>
                <a:rPr lang="zh-TW" altLang="en-US" b="1" kern="0" dirty="0">
                  <a:solidFill>
                    <a:srgbClr val="FFFFFF"/>
                  </a:solidFill>
                  <a:latin typeface="微軟正黑體" panose="020B0604030504040204" pitchFamily="34" charset="-120"/>
                  <a:ea typeface="微軟正黑體" panose="020B0604030504040204" pitchFamily="34" charset="-120"/>
                  <a:cs typeface="Arial"/>
                  <a:sym typeface="Arial"/>
                </a:rPr>
                <a:t>你</a:t>
              </a:r>
              <a:r>
                <a:rPr lang="en-US" b="1" kern="0" dirty="0" err="1">
                  <a:solidFill>
                    <a:srgbClr val="FFFFFF"/>
                  </a:solidFill>
                  <a:latin typeface="微軟正黑體" panose="020B0604030504040204" pitchFamily="34" charset="-120"/>
                  <a:ea typeface="微軟正黑體" panose="020B0604030504040204" pitchFamily="34" charset="-120"/>
                  <a:cs typeface="Arial"/>
                  <a:sym typeface="Arial"/>
                </a:rPr>
                <a:t>便可以累積購物年金</a:t>
              </a:r>
              <a:r>
                <a:rPr lang="en-US" b="1" kern="0" dirty="0">
                  <a:solidFill>
                    <a:srgbClr val="FFFFFF"/>
                  </a:solidFill>
                  <a:latin typeface="微軟正黑體" panose="020B0604030504040204" pitchFamily="34" charset="-120"/>
                  <a:ea typeface="微軟正黑體" panose="020B0604030504040204" pitchFamily="34" charset="-120"/>
                  <a:cs typeface="Arial"/>
                  <a:sym typeface="Arial"/>
                </a:rPr>
                <a:t>。</a:t>
              </a:r>
            </a:p>
          </p:txBody>
        </p:sp>
      </p:grpSp>
      <p:pic>
        <p:nvPicPr>
          <p:cNvPr id="726" name="Shape 726"/>
          <p:cNvPicPr preferRelativeResize="0"/>
          <p:nvPr/>
        </p:nvPicPr>
        <p:blipFill rotWithShape="1">
          <a:blip r:embed="rId4">
            <a:alphaModFix/>
          </a:blip>
          <a:srcRect/>
          <a:stretch/>
        </p:blipFill>
        <p:spPr>
          <a:xfrm rot="-5400000" flipH="1">
            <a:off x="-1254813" y="2445714"/>
            <a:ext cx="4250542" cy="442913"/>
          </a:xfrm>
          <a:prstGeom prst="rect">
            <a:avLst/>
          </a:prstGeom>
          <a:noFill/>
          <a:ln>
            <a:noFill/>
          </a:ln>
        </p:spPr>
      </p:pic>
    </p:spTree>
    <p:extLst>
      <p:ext uri="{BB962C8B-B14F-4D97-AF65-F5344CB8AC3E}">
        <p14:creationId xmlns:p14="http://schemas.microsoft.com/office/powerpoint/2010/main" val="268689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8"/>
                                        </p:tgtEl>
                                        <p:attrNameLst>
                                          <p:attrName>style.visibility</p:attrName>
                                        </p:attrNameLst>
                                      </p:cBhvr>
                                      <p:to>
                                        <p:strVal val="visible"/>
                                      </p:to>
                                    </p:set>
                                    <p:animEffect transition="in" filter="fade">
                                      <p:cBhvr>
                                        <p:cTn id="7" dur="500"/>
                                        <p:tgtEl>
                                          <p:spTgt spid="7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0"/>
                                        </p:tgtEl>
                                        <p:attrNameLst>
                                          <p:attrName>style.visibility</p:attrName>
                                        </p:attrNameLst>
                                      </p:cBhvr>
                                      <p:to>
                                        <p:strVal val="visible"/>
                                      </p:to>
                                    </p:set>
                                    <p:animEffect transition="in" filter="fade">
                                      <p:cBhvr>
                                        <p:cTn id="11" dur="500"/>
                                        <p:tgtEl>
                                          <p:spTgt spid="7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9"/>
                                        </p:tgtEl>
                                        <p:attrNameLst>
                                          <p:attrName>style.visibility</p:attrName>
                                        </p:attrNameLst>
                                      </p:cBhvr>
                                      <p:to>
                                        <p:strVal val="visible"/>
                                      </p:to>
                                    </p:set>
                                    <p:animEffect transition="in" filter="fade">
                                      <p:cBhvr>
                                        <p:cTn id="15" dur="500"/>
                                        <p:tgtEl>
                                          <p:spTgt spid="7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23"/>
                                        </p:tgtEl>
                                        <p:attrNameLst>
                                          <p:attrName>style.visibility</p:attrName>
                                        </p:attrNameLst>
                                      </p:cBhvr>
                                      <p:to>
                                        <p:strVal val="visible"/>
                                      </p:to>
                                    </p:set>
                                    <p:animEffect transition="in" filter="fade">
                                      <p:cBhvr>
                                        <p:cTn id="19" dur="500"/>
                                        <p:tgtEl>
                                          <p:spTgt spid="723"/>
                                        </p:tgtEl>
                                      </p:cBhvr>
                                    </p:animEffect>
                                  </p:childTnLst>
                                </p:cTn>
                              </p:par>
                              <p:par>
                                <p:cTn id="20" presetID="10" presetClass="entr" presetSubtype="0" fill="hold" nodeType="withEffect">
                                  <p:stCondLst>
                                    <p:cond delay="0"/>
                                  </p:stCondLst>
                                  <p:childTnLst>
                                    <p:set>
                                      <p:cBhvr>
                                        <p:cTn id="21" dur="1" fill="hold">
                                          <p:stCondLst>
                                            <p:cond delay="0"/>
                                          </p:stCondLst>
                                        </p:cTn>
                                        <p:tgtEl>
                                          <p:spTgt spid="726"/>
                                        </p:tgtEl>
                                        <p:attrNameLst>
                                          <p:attrName>style.visibility</p:attrName>
                                        </p:attrNameLst>
                                      </p:cBhvr>
                                      <p:to>
                                        <p:strVal val="visible"/>
                                      </p:to>
                                    </p:set>
                                    <p:animEffect transition="in" filter="fade">
                                      <p:cBhvr>
                                        <p:cTn id="22" dur="5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sp>
        <p:nvSpPr>
          <p:cNvPr id="4" name="投影片編號版面配置區 3">
            <a:extLst>
              <a:ext uri="{FF2B5EF4-FFF2-40B4-BE49-F238E27FC236}">
                <a16:creationId xmlns:a16="http://schemas.microsoft.com/office/drawing/2014/main" xmlns="" id="{C8E8E25E-CB3B-CD44-8F57-DBC06D3E7104}"/>
              </a:ext>
            </a:extLst>
          </p:cNvPr>
          <p:cNvSpPr>
            <a:spLocks noGrp="1"/>
          </p:cNvSpPr>
          <p:nvPr>
            <p:ph type="sldNum" sz="quarter" idx="12"/>
          </p:nvPr>
        </p:nvSpPr>
        <p:spPr/>
        <p:txBody>
          <a:bodyPr/>
          <a:lstStyle/>
          <a:p>
            <a:fld id="{2B9B25D9-5D00-1F48-B4AA-21062FC88FFB}" type="slidenum">
              <a:rPr kumimoji="1" lang="zh-TW" altLang="en-US" smtClean="0">
                <a:solidFill>
                  <a:prstClr val="black">
                    <a:tint val="75000"/>
                  </a:prstClr>
                </a:solidFill>
                <a:latin typeface="微軟正黑體" panose="020B0604030504040204" pitchFamily="34" charset="-120"/>
                <a:ea typeface="微軟正黑體" panose="020B0604030504040204" pitchFamily="34" charset="-120"/>
              </a:rPr>
              <a:pPr/>
              <a:t>4</a:t>
            </a:fld>
            <a:endParaRPr kumimoji="1" lang="zh-TW" altLang="en-US">
              <a:solidFill>
                <a:prstClr val="black">
                  <a:tint val="75000"/>
                </a:prstClr>
              </a:solidFill>
              <a:latin typeface="微軟正黑體" panose="020B0604030504040204" pitchFamily="34" charset="-120"/>
              <a:ea typeface="微軟正黑體" panose="020B0604030504040204" pitchFamily="34" charset="-120"/>
            </a:endParaRPr>
          </a:p>
        </p:txBody>
      </p:sp>
      <p:sp>
        <p:nvSpPr>
          <p:cNvPr id="8" name="Shape 216">
            <a:extLst>
              <a:ext uri="{FF2B5EF4-FFF2-40B4-BE49-F238E27FC236}">
                <a16:creationId xmlns:a16="http://schemas.microsoft.com/office/drawing/2014/main" xmlns="" id="{BAA002D7-A77A-644B-835E-6B47B17B786D}"/>
              </a:ext>
            </a:extLst>
          </p:cNvPr>
          <p:cNvSpPr/>
          <p:nvPr/>
        </p:nvSpPr>
        <p:spPr>
          <a:xfrm rot="10800000" flipH="1" flipV="1">
            <a:off x="283784" y="479124"/>
            <a:ext cx="5328745" cy="3506099"/>
          </a:xfrm>
          <a:prstGeom prst="ellipse">
            <a:avLst/>
          </a:prstGeom>
          <a:solidFill>
            <a:srgbClr val="22B7D2">
              <a:alpha val="90000"/>
            </a:srgbClr>
          </a:solidFill>
          <a:ln w="12700">
            <a:miter lim="400000"/>
          </a:ln>
        </p:spPr>
        <p:txBody>
          <a:bodyPr lIns="34289" tIns="45681" rIns="34289" bIns="45681" anchor="ctr"/>
          <a:lstStyle/>
          <a:p>
            <a:pPr algn="ctr" defTabSz="513869" hangingPunct="0">
              <a:defRPr sz="1400">
                <a:solidFill>
                  <a:srgbClr val="FFFFFF"/>
                </a:solidFill>
              </a:defRPr>
            </a:pPr>
            <a:endParaRPr lang="en-US" altLang="zh-HK" sz="2500" kern="0" dirty="0">
              <a:solidFill>
                <a:srgbClr val="FFFFFF"/>
              </a:solidFill>
              <a:latin typeface="微軟正黑體" panose="020B0604030504040204" pitchFamily="34" charset="-120"/>
              <a:ea typeface="微軟正黑體" panose="020B0604030504040204" pitchFamily="34" charset="-120"/>
              <a:cs typeface="Calibri Light"/>
              <a:sym typeface="Calibri Light"/>
            </a:endParaRPr>
          </a:p>
          <a:p>
            <a:pPr algn="ctr" defTabSz="513869" hangingPunct="0">
              <a:defRPr sz="1400">
                <a:solidFill>
                  <a:srgbClr val="FFFFFF"/>
                </a:solidFill>
              </a:defRPr>
            </a:pPr>
            <a:r>
              <a:rPr lang="zh-TW" altLang="en-US" sz="3600" kern="0" dirty="0">
                <a:solidFill>
                  <a:srgbClr val="FFFFFF"/>
                </a:solidFill>
                <a:latin typeface="微軟正黑體" panose="020B0604030504040204" pitchFamily="34" charset="-120"/>
                <a:ea typeface="微軟正黑體" panose="020B0604030504040204" pitchFamily="34" charset="-120"/>
                <a:cs typeface="Calibri Light"/>
                <a:sym typeface="Calibri Light"/>
              </a:rPr>
              <a:t>甚</a:t>
            </a:r>
            <a:r>
              <a:rPr lang="zh-HK" altLang="en-US" sz="3600" kern="0" dirty="0">
                <a:solidFill>
                  <a:srgbClr val="FFFFFF"/>
                </a:solidFill>
                <a:latin typeface="微軟正黑體" panose="020B0604030504040204" pitchFamily="34" charset="-120"/>
                <a:ea typeface="微軟正黑體" panose="020B0604030504040204" pitchFamily="34" charset="-120"/>
                <a:cs typeface="Calibri Light"/>
                <a:sym typeface="Calibri Light"/>
              </a:rPr>
              <a:t>麼是</a:t>
            </a:r>
            <a:r>
              <a:rPr lang="zh-HK" altLang="en-US" sz="5400" kern="0" dirty="0">
                <a:solidFill>
                  <a:srgbClr val="FFFF00"/>
                </a:solidFill>
                <a:latin typeface="微軟正黑體" panose="020B0604030504040204" pitchFamily="34" charset="-120"/>
                <a:ea typeface="微軟正黑體" panose="020B0604030504040204" pitchFamily="34" charset="-120"/>
                <a:cs typeface="Calibri Light"/>
                <a:sym typeface="Calibri Light"/>
              </a:rPr>
              <a:t>年金</a:t>
            </a:r>
            <a:r>
              <a:rPr lang="zh-TW" altLang="en-US" sz="3600" kern="0" dirty="0">
                <a:solidFill>
                  <a:srgbClr val="FFFFFF"/>
                </a:solidFill>
                <a:latin typeface="微軟正黑體" panose="020B0604030504040204" pitchFamily="34" charset="-120"/>
                <a:ea typeface="微軟正黑體" panose="020B0604030504040204" pitchFamily="34" charset="-120"/>
                <a:cs typeface="Calibri Light"/>
                <a:sym typeface="Calibri Light"/>
              </a:rPr>
              <a:t>？</a:t>
            </a:r>
            <a:endParaRPr lang="en-US" altLang="zh-TW" sz="3600" kern="0" dirty="0">
              <a:solidFill>
                <a:srgbClr val="FFFFFF"/>
              </a:solidFill>
              <a:latin typeface="微軟正黑體" panose="020B0604030504040204" pitchFamily="34" charset="-120"/>
              <a:ea typeface="微軟正黑體" panose="020B0604030504040204" pitchFamily="34" charset="-120"/>
              <a:cs typeface="Calibri Light"/>
              <a:sym typeface="Calibri Light"/>
            </a:endParaRPr>
          </a:p>
          <a:p>
            <a:pPr algn="ctr" defTabSz="513869" hangingPunct="0">
              <a:defRPr sz="1400">
                <a:solidFill>
                  <a:srgbClr val="FFFFFF"/>
                </a:solidFill>
              </a:defRPr>
            </a:pPr>
            <a:endParaRPr lang="en-US" altLang="zh-TW" sz="2500" kern="0" dirty="0">
              <a:solidFill>
                <a:srgbClr val="FFFFFF"/>
              </a:solidFill>
              <a:latin typeface="微軟正黑體" panose="020B0604030504040204" pitchFamily="34" charset="-120"/>
              <a:ea typeface="微軟正黑體" panose="020B0604030504040204" pitchFamily="34" charset="-120"/>
              <a:cs typeface="Calibri Light"/>
              <a:sym typeface="Calibri Light"/>
            </a:endParaRPr>
          </a:p>
          <a:p>
            <a:pPr algn="ctr" defTabSz="513869" hangingPunct="0">
              <a:defRPr sz="1400">
                <a:solidFill>
                  <a:srgbClr val="FFFFFF"/>
                </a:solidFill>
              </a:defRPr>
            </a:pPr>
            <a:r>
              <a:rPr lang="zh-HK" altLang="en-US" sz="2800" kern="0" dirty="0">
                <a:solidFill>
                  <a:srgbClr val="FFFFFF"/>
                </a:solidFill>
                <a:latin typeface="微軟正黑體" panose="020B0604030504040204" pitchFamily="34" charset="-120"/>
                <a:ea typeface="微軟正黑體" panose="020B0604030504040204" pitchFamily="34" charset="-120"/>
                <a:cs typeface="Arial"/>
                <a:sym typeface="Arial"/>
              </a:rPr>
              <a:t>一個固定款項在指定時間</a:t>
            </a:r>
            <a:r>
              <a:rPr lang="zh-TW" altLang="en-US" sz="2800" kern="0" dirty="0">
                <a:solidFill>
                  <a:srgbClr val="FFFFFF"/>
                </a:solidFill>
                <a:latin typeface="微軟正黑體" panose="020B0604030504040204" pitchFamily="34" charset="-120"/>
                <a:ea typeface="微軟正黑體" panose="020B0604030504040204" pitchFamily="34" charset="-120"/>
                <a:cs typeface="Arial"/>
                <a:sym typeface="Arial"/>
              </a:rPr>
              <a:t>供款，年期到後才能領取</a:t>
            </a:r>
            <a:r>
              <a:rPr lang="zh-HK" altLang="en-US" sz="2800" kern="0" dirty="0">
                <a:solidFill>
                  <a:srgbClr val="FFFFFF"/>
                </a:solidFill>
                <a:latin typeface="微軟正黑體" panose="020B0604030504040204" pitchFamily="34" charset="-120"/>
                <a:ea typeface="微軟正黑體" panose="020B0604030504040204" pitchFamily="34" charset="-120"/>
                <a:cs typeface="Arial"/>
                <a:sym typeface="Arial"/>
              </a:rPr>
              <a:t>。</a:t>
            </a:r>
            <a:r>
              <a:rPr lang="zh-TW" altLang="en-US" sz="2800" b="1" kern="0" dirty="0">
                <a:solidFill>
                  <a:srgbClr val="FFFFFF"/>
                </a:solidFill>
                <a:latin typeface="微軟正黑體" panose="020B0604030504040204" pitchFamily="34" charset="-120"/>
                <a:ea typeface="微軟正黑體" panose="020B0604030504040204" pitchFamily="34" charset="-120"/>
                <a:cs typeface="Arial"/>
                <a:sym typeface="Arial"/>
              </a:rPr>
              <a:t>目的是</a:t>
            </a:r>
            <a:r>
              <a:rPr lang="zh-TW" altLang="en-US" sz="2800" b="1" kern="0" dirty="0">
                <a:solidFill>
                  <a:srgbClr val="FFFF00"/>
                </a:solidFill>
                <a:latin typeface="微軟正黑體" panose="020B0604030504040204" pitchFamily="34" charset="-120"/>
                <a:ea typeface="微軟正黑體" panose="020B0604030504040204" pitchFamily="34" charset="-120"/>
                <a:cs typeface="Arial"/>
                <a:sym typeface="Arial"/>
              </a:rPr>
              <a:t>保障供款者退休之後的生活</a:t>
            </a:r>
            <a:r>
              <a:rPr lang="zh-HK" altLang="en-US" sz="2800" kern="0" dirty="0">
                <a:solidFill>
                  <a:srgbClr val="FFFFFF"/>
                </a:solidFill>
                <a:latin typeface="微軟正黑體" panose="020B0604030504040204" pitchFamily="34" charset="-120"/>
                <a:ea typeface="微軟正黑體" panose="020B0604030504040204" pitchFamily="34" charset="-120"/>
                <a:cs typeface="Arial"/>
                <a:sym typeface="Arial"/>
              </a:rPr>
              <a:t/>
            </a:r>
            <a:br>
              <a:rPr lang="zh-HK" altLang="en-US" sz="2800" kern="0" dirty="0">
                <a:solidFill>
                  <a:srgbClr val="FFFFFF"/>
                </a:solidFill>
                <a:latin typeface="微軟正黑體" panose="020B0604030504040204" pitchFamily="34" charset="-120"/>
                <a:ea typeface="微軟正黑體" panose="020B0604030504040204" pitchFamily="34" charset="-120"/>
                <a:cs typeface="Arial"/>
                <a:sym typeface="Arial"/>
              </a:rPr>
            </a:br>
            <a:endParaRPr lang="en-US" altLang="zh-TW" sz="2800" kern="0" dirty="0">
              <a:solidFill>
                <a:srgbClr val="FFFFFF"/>
              </a:solidFill>
              <a:latin typeface="微軟正黑體" panose="020B0604030504040204" pitchFamily="34" charset="-120"/>
              <a:ea typeface="微軟正黑體" panose="020B0604030504040204" pitchFamily="34" charset="-120"/>
              <a:cs typeface="Calibri Light"/>
              <a:sym typeface="Calibri Light"/>
            </a:endParaRPr>
          </a:p>
          <a:p>
            <a:pPr algn="ctr" defTabSz="513869" hangingPunct="0">
              <a:defRPr sz="1400">
                <a:solidFill>
                  <a:srgbClr val="FFFFFF"/>
                </a:solidFill>
              </a:defRPr>
            </a:pPr>
            <a:endParaRPr sz="1100" kern="0" dirty="0">
              <a:solidFill>
                <a:srgbClr val="FFFFFF"/>
              </a:solidFill>
              <a:latin typeface="微軟正黑體" panose="020B0604030504040204" pitchFamily="34" charset="-120"/>
              <a:ea typeface="微軟正黑體" panose="020B0604030504040204" pitchFamily="34" charset="-120"/>
              <a:cs typeface="Calibri"/>
              <a:sym typeface="Calibri"/>
            </a:endParaRPr>
          </a:p>
        </p:txBody>
      </p:sp>
      <p:pic>
        <p:nvPicPr>
          <p:cNvPr id="2050" name="Picture 2" descr="African American woman holding mone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42000" r="100000">
                        <a14:foregroundMark x1="63333" y1="55184" x2="63333" y2="55184"/>
                        <a14:foregroundMark x1="66667" y1="58863" x2="66667" y2="58863"/>
                        <a14:foregroundMark x1="60667" y1="54181" x2="60667" y2="54181"/>
                        <a14:foregroundMark x1="58889" y1="54181" x2="58889" y2="54181"/>
                        <a14:backgroundMark x1="58667" y1="16722" x2="58667" y2="16722"/>
                        <a14:backgroundMark x1="61556" y1="11371" x2="61556" y2="11371"/>
                        <a14:backgroundMark x1="88889" y1="43813" x2="88889" y2="43813"/>
                      </a14:backgroundRemoval>
                    </a14:imgEffect>
                  </a14:imgLayer>
                </a14:imgProps>
              </a:ext>
              <a:ext uri="{28A0092B-C50C-407E-A947-70E740481C1C}">
                <a14:useLocalDpi xmlns:a14="http://schemas.microsoft.com/office/drawing/2010/main" val="0"/>
              </a:ext>
            </a:extLst>
          </a:blip>
          <a:srcRect l="37318" r="-37318"/>
          <a:stretch/>
        </p:blipFill>
        <p:spPr bwMode="auto">
          <a:xfrm>
            <a:off x="4319603" y="6608"/>
            <a:ext cx="7731165" cy="513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4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graphicFrame>
        <p:nvGraphicFramePr>
          <p:cNvPr id="5" name="內容版面配置區 4">
            <a:extLst>
              <a:ext uri="{FF2B5EF4-FFF2-40B4-BE49-F238E27FC236}">
                <a16:creationId xmlns:a16="http://schemas.microsoft.com/office/drawing/2014/main" xmlns="" id="{BAAD9C1D-582D-D14A-A732-502BA3F85971}"/>
              </a:ext>
            </a:extLst>
          </p:cNvPr>
          <p:cNvGraphicFramePr>
            <a:graphicFrameLocks noGrp="1"/>
          </p:cNvGraphicFramePr>
          <p:nvPr>
            <p:ph idx="1"/>
            <p:extLst>
              <p:ext uri="{D42A27DB-BD31-4B8C-83A1-F6EECF244321}">
                <p14:modId xmlns:p14="http://schemas.microsoft.com/office/powerpoint/2010/main" val="1088564110"/>
              </p:ext>
            </p:extLst>
          </p:nvPr>
        </p:nvGraphicFramePr>
        <p:xfrm>
          <a:off x="1333181" y="1476320"/>
          <a:ext cx="6477639" cy="3354135"/>
        </p:xfrm>
        <a:graphic>
          <a:graphicData uri="http://schemas.openxmlformats.org/drawingml/2006/table">
            <a:tbl>
              <a:tblPr firstRow="1" bandRow="1">
                <a:tableStyleId>{93296810-A885-4BE3-A3E7-6D5BEEA58F35}</a:tableStyleId>
              </a:tblPr>
              <a:tblGrid>
                <a:gridCol w="1539528">
                  <a:extLst>
                    <a:ext uri="{9D8B030D-6E8A-4147-A177-3AD203B41FA5}">
                      <a16:colId xmlns:a16="http://schemas.microsoft.com/office/drawing/2014/main" xmlns="" val="2440577725"/>
                    </a:ext>
                  </a:extLst>
                </a:gridCol>
                <a:gridCol w="2778898">
                  <a:extLst>
                    <a:ext uri="{9D8B030D-6E8A-4147-A177-3AD203B41FA5}">
                      <a16:colId xmlns:a16="http://schemas.microsoft.com/office/drawing/2014/main" xmlns="" val="2301568949"/>
                    </a:ext>
                  </a:extLst>
                </a:gridCol>
                <a:gridCol w="2159213">
                  <a:extLst>
                    <a:ext uri="{9D8B030D-6E8A-4147-A177-3AD203B41FA5}">
                      <a16:colId xmlns:a16="http://schemas.microsoft.com/office/drawing/2014/main" xmlns="" val="3036756917"/>
                    </a:ext>
                  </a:extLst>
                </a:gridCol>
              </a:tblGrid>
              <a:tr h="791830">
                <a:tc>
                  <a:txBody>
                    <a:bodyPr/>
                    <a:lstStyle/>
                    <a:p>
                      <a:pPr algn="ctr"/>
                      <a:r>
                        <a:rPr lang="zh-TW" altLang="en-US" sz="2100" b="0" dirty="0">
                          <a:solidFill>
                            <a:schemeClr val="bg1"/>
                          </a:solidFill>
                          <a:latin typeface="Heiti TC Medium" pitchFamily="2" charset="-128"/>
                          <a:ea typeface="Heiti TC Medium" pitchFamily="2" charset="-128"/>
                        </a:rPr>
                        <a:t>種類</a:t>
                      </a:r>
                      <a:endParaRPr lang="zh-HK" altLang="en-US" sz="2100" b="0" dirty="0">
                        <a:solidFill>
                          <a:schemeClr val="bg1"/>
                        </a:solidFill>
                        <a:latin typeface="Heiti TC Medium" pitchFamily="2" charset="-128"/>
                        <a:ea typeface="Heiti TC Medium" pitchFamily="2" charset="-128"/>
                      </a:endParaRPr>
                    </a:p>
                  </a:txBody>
                  <a:tcPr marL="68580" marR="68580" marT="34290" marB="34290" anchor="ctr"/>
                </a:tc>
                <a:tc>
                  <a:txBody>
                    <a:bodyPr/>
                    <a:lstStyle/>
                    <a:p>
                      <a:pPr algn="ctr"/>
                      <a:r>
                        <a:rPr lang="zh-TW" altLang="en-US" sz="2100" b="0" dirty="0">
                          <a:solidFill>
                            <a:schemeClr val="bg1"/>
                          </a:solidFill>
                          <a:latin typeface="Heiti TC Medium" pitchFamily="2" charset="-128"/>
                          <a:ea typeface="Heiti TC Medium" pitchFamily="2" charset="-128"/>
                        </a:rPr>
                        <a:t>保險公司</a:t>
                      </a:r>
                      <a:r>
                        <a:rPr lang="en-US" altLang="zh-TW" sz="2100" b="0" dirty="0">
                          <a:solidFill>
                            <a:schemeClr val="bg1"/>
                          </a:solidFill>
                          <a:latin typeface="Heiti TC Medium" pitchFamily="2" charset="-128"/>
                          <a:ea typeface="Heiti TC Medium" pitchFamily="2" charset="-128"/>
                        </a:rPr>
                        <a:t>/</a:t>
                      </a:r>
                      <a:r>
                        <a:rPr lang="zh-TW" altLang="en-US" sz="2100" b="0" dirty="0">
                          <a:solidFill>
                            <a:schemeClr val="bg1"/>
                          </a:solidFill>
                          <a:latin typeface="Heiti TC Medium" pitchFamily="2" charset="-128"/>
                          <a:ea typeface="Heiti TC Medium" pitchFamily="2" charset="-128"/>
                        </a:rPr>
                        <a:t>銀行</a:t>
                      </a:r>
                      <a:endParaRPr lang="zh-HK" altLang="en-US" sz="2100" b="0" dirty="0">
                        <a:solidFill>
                          <a:schemeClr val="bg1"/>
                        </a:solidFill>
                        <a:latin typeface="Heiti TC Medium" pitchFamily="2" charset="-128"/>
                        <a:ea typeface="Heiti TC Medium" pitchFamily="2" charset="-128"/>
                      </a:endParaRPr>
                    </a:p>
                  </a:txBody>
                  <a:tcPr marL="68580" marR="68580" marT="34290" marB="34290" anchor="ctr"/>
                </a:tc>
                <a:tc>
                  <a:txBody>
                    <a:bodyPr/>
                    <a:lstStyle/>
                    <a:p>
                      <a:pPr algn="ctr"/>
                      <a:r>
                        <a:rPr lang="zh-TW" altLang="en-US" sz="2100" b="0" dirty="0">
                          <a:solidFill>
                            <a:schemeClr val="bg1"/>
                          </a:solidFill>
                          <a:latin typeface="Heiti TC Medium" pitchFamily="2" charset="-128"/>
                          <a:ea typeface="Heiti TC Medium" pitchFamily="2" charset="-128"/>
                        </a:rPr>
                        <a:t>政府</a:t>
                      </a:r>
                      <a:endParaRPr lang="zh-HK" altLang="en-US" sz="2100" b="0" dirty="0">
                        <a:solidFill>
                          <a:schemeClr val="bg1"/>
                        </a:solidFill>
                        <a:latin typeface="Heiti TC Medium" pitchFamily="2" charset="-128"/>
                        <a:ea typeface="Heiti TC Medium" pitchFamily="2" charset="-128"/>
                      </a:endParaRPr>
                    </a:p>
                  </a:txBody>
                  <a:tcPr marL="68580" marR="68580" marT="34290" marB="34290" anchor="ctr"/>
                </a:tc>
                <a:extLst>
                  <a:ext uri="{0D108BD9-81ED-4DB2-BD59-A6C34878D82A}">
                    <a16:rowId xmlns:a16="http://schemas.microsoft.com/office/drawing/2014/main" xmlns="" val="4244406345"/>
                  </a:ext>
                </a:extLst>
              </a:tr>
              <a:tr h="99617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schemeClr val="tx1"/>
                        </a:solidFill>
                        <a:effectLst/>
                        <a:uLnTx/>
                        <a:uFillTx/>
                        <a:latin typeface="Heiti TC Medium" pitchFamily="2" charset="-128"/>
                        <a:ea typeface="Heiti TC Medium" pitchFamily="2"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Heiti TC Medium" pitchFamily="2" charset="-128"/>
                          <a:ea typeface="Heiti TC Medium" pitchFamily="2" charset="-128"/>
                          <a:cs typeface="+mn-cs"/>
                        </a:rPr>
                        <a:t>投資</a:t>
                      </a:r>
                      <a:endParaRPr kumimoji="0" lang="zh-HK" altLang="en-US" sz="1800" b="0" i="0" u="none" strike="noStrike" kern="1200" cap="none" spc="0" normalizeH="0" baseline="0" noProof="0" dirty="0">
                        <a:ln>
                          <a:noFill/>
                        </a:ln>
                        <a:solidFill>
                          <a:schemeClr val="tx1"/>
                        </a:solidFill>
                        <a:effectLst/>
                        <a:uLnTx/>
                        <a:uFillTx/>
                        <a:latin typeface="Heiti TC Medium" pitchFamily="2" charset="-128"/>
                        <a:ea typeface="Heiti TC Medium" pitchFamily="2" charset="-128"/>
                        <a:cs typeface="+mn-cs"/>
                      </a:endParaRPr>
                    </a:p>
                    <a:p>
                      <a:pPr algn="ctr"/>
                      <a:endParaRPr lang="zh-HK" altLang="en-US" sz="1800" dirty="0">
                        <a:latin typeface="Heiti TC Medium" pitchFamily="2" charset="-128"/>
                        <a:ea typeface="Heiti TC Medium" pitchFamily="2" charset="-128"/>
                      </a:endParaRPr>
                    </a:p>
                  </a:txBody>
                  <a:tcPr marL="68580" marR="68580" marT="34290" marB="34290" anchor="ctr"/>
                </a:tc>
                <a:tc>
                  <a:txBody>
                    <a:bodyPr/>
                    <a:lstStyle/>
                    <a:p>
                      <a:pPr algn="ctr"/>
                      <a:r>
                        <a:rPr lang="en-US" altLang="zh-TW" sz="2000" dirty="0" smtClean="0">
                          <a:latin typeface="Heiti TC Medium" pitchFamily="2" charset="-128"/>
                          <a:ea typeface="Heiti TC Medium" pitchFamily="2" charset="-128"/>
                        </a:rPr>
                        <a:t>HK$5,000</a:t>
                      </a:r>
                      <a:r>
                        <a:rPr lang="en-US" altLang="zh-TW" sz="2000" dirty="0">
                          <a:latin typeface="Heiti TC Medium" pitchFamily="2" charset="-128"/>
                          <a:ea typeface="Heiti TC Medium" pitchFamily="2" charset="-128"/>
                        </a:rPr>
                        <a:t>/</a:t>
                      </a:r>
                      <a:r>
                        <a:rPr lang="zh-TW" altLang="en-US" sz="2000" dirty="0">
                          <a:latin typeface="Heiti TC Medium" pitchFamily="2" charset="-128"/>
                          <a:ea typeface="Heiti TC Medium" pitchFamily="2" charset="-128"/>
                        </a:rPr>
                        <a:t>月，供</a:t>
                      </a:r>
                      <a:r>
                        <a:rPr lang="en-US" altLang="zh-TW" sz="2000" dirty="0">
                          <a:latin typeface="Heiti TC Medium" pitchFamily="2" charset="-128"/>
                          <a:ea typeface="Heiti TC Medium" pitchFamily="2" charset="-128"/>
                        </a:rPr>
                        <a:t>20</a:t>
                      </a:r>
                      <a:r>
                        <a:rPr lang="zh-TW" altLang="en-US" sz="2000" dirty="0">
                          <a:latin typeface="Heiti TC Medium" pitchFamily="2" charset="-128"/>
                          <a:ea typeface="Heiti TC Medium" pitchFamily="2" charset="-128"/>
                        </a:rPr>
                        <a:t>年</a:t>
                      </a:r>
                      <a:endParaRPr lang="zh-HK" altLang="en-US" sz="2000" dirty="0">
                        <a:latin typeface="Heiti TC Medium" pitchFamily="2" charset="-128"/>
                        <a:ea typeface="Heiti TC Medium" pitchFamily="2" charset="-128"/>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prstClr val="black"/>
                          </a:solidFill>
                          <a:effectLst/>
                          <a:uLnTx/>
                          <a:uFillTx/>
                          <a:latin typeface="Heiti TC Medium" pitchFamily="2" charset="-128"/>
                          <a:ea typeface="Heiti TC Medium" pitchFamily="2" charset="-128"/>
                          <a:cs typeface="+mn-cs"/>
                        </a:rPr>
                        <a:t>100</a:t>
                      </a:r>
                      <a:r>
                        <a:rPr kumimoji="0" lang="zh-TW" altLang="en-US" sz="2000" b="0" i="0" u="none" strike="noStrike" kern="1200" cap="none" spc="0" normalizeH="0" baseline="0" noProof="0" dirty="0">
                          <a:ln>
                            <a:noFill/>
                          </a:ln>
                          <a:solidFill>
                            <a:prstClr val="black"/>
                          </a:solidFill>
                          <a:effectLst/>
                          <a:uLnTx/>
                          <a:uFillTx/>
                          <a:latin typeface="Heiti TC Medium" pitchFamily="2" charset="-128"/>
                          <a:ea typeface="Heiti TC Medium" pitchFamily="2" charset="-128"/>
                          <a:cs typeface="+mn-cs"/>
                        </a:rPr>
                        <a:t>萬</a:t>
                      </a:r>
                      <a:r>
                        <a:rPr kumimoji="0" lang="en-US" altLang="zh-TW" sz="2000" b="0" i="0" u="none" strike="noStrike" kern="1200" cap="none" spc="0" normalizeH="0" baseline="0" noProof="0" dirty="0">
                          <a:ln>
                            <a:noFill/>
                          </a:ln>
                          <a:solidFill>
                            <a:prstClr val="black"/>
                          </a:solidFill>
                          <a:effectLst/>
                          <a:uLnTx/>
                          <a:uFillTx/>
                          <a:latin typeface="Heiti TC Medium" pitchFamily="2" charset="-128"/>
                          <a:ea typeface="Heiti TC Medium" pitchFamily="2" charset="-128"/>
                          <a:cs typeface="+mn-cs"/>
                        </a:rPr>
                        <a:t>/</a:t>
                      </a:r>
                      <a:r>
                        <a:rPr kumimoji="0" lang="zh-TW" altLang="en-US" sz="2000" b="0" i="0" u="none" strike="noStrike" kern="1200" cap="none" spc="0" normalizeH="0" baseline="0" noProof="0" dirty="0">
                          <a:ln>
                            <a:noFill/>
                          </a:ln>
                          <a:solidFill>
                            <a:prstClr val="black"/>
                          </a:solidFill>
                          <a:effectLst/>
                          <a:uLnTx/>
                          <a:uFillTx/>
                          <a:latin typeface="Heiti TC Medium" pitchFamily="2" charset="-128"/>
                          <a:ea typeface="Heiti TC Medium" pitchFamily="2" charset="-128"/>
                          <a:cs typeface="+mn-cs"/>
                        </a:rPr>
                        <a:t>一次性</a:t>
                      </a:r>
                      <a:endParaRPr kumimoji="0" lang="zh-HK" altLang="en-US" sz="2000" b="0" i="0" u="none" strike="noStrike" kern="1200" cap="none" spc="0" normalizeH="0" baseline="0" noProof="0" dirty="0">
                        <a:ln>
                          <a:noFill/>
                        </a:ln>
                        <a:solidFill>
                          <a:prstClr val="black"/>
                        </a:solidFill>
                        <a:effectLst/>
                        <a:uLnTx/>
                        <a:uFillTx/>
                        <a:latin typeface="Heiti TC Medium" pitchFamily="2" charset="-128"/>
                        <a:ea typeface="Heiti TC Medium" pitchFamily="2" charset="-128"/>
                        <a:cs typeface="+mn-cs"/>
                      </a:endParaRPr>
                    </a:p>
                  </a:txBody>
                  <a:tcPr marL="68580" marR="68580" marT="34290" marB="34290" anchor="ctr"/>
                </a:tc>
                <a:extLst>
                  <a:ext uri="{0D108BD9-81ED-4DB2-BD59-A6C34878D82A}">
                    <a16:rowId xmlns:a16="http://schemas.microsoft.com/office/drawing/2014/main" xmlns="" val="3535000160"/>
                  </a:ext>
                </a:extLst>
              </a:tr>
              <a:tr h="783066">
                <a:tc>
                  <a:txBody>
                    <a:bodyPr/>
                    <a:lstStyle/>
                    <a:p>
                      <a:pPr algn="ctr"/>
                      <a:r>
                        <a:rPr lang="zh-TW" altLang="en-US" sz="1800" dirty="0">
                          <a:latin typeface="Heiti TC Medium" pitchFamily="2" charset="-128"/>
                          <a:ea typeface="Heiti TC Medium" pitchFamily="2" charset="-128"/>
                        </a:rPr>
                        <a:t>年齡</a:t>
                      </a:r>
                      <a:endParaRPr lang="zh-HK" altLang="en-US" sz="1800" dirty="0">
                        <a:latin typeface="Heiti TC Medium" pitchFamily="2" charset="-128"/>
                        <a:ea typeface="Heiti TC Medium" pitchFamily="2" charset="-128"/>
                      </a:endParaRPr>
                    </a:p>
                  </a:txBody>
                  <a:tcPr marL="68580" marR="68580" marT="34290" marB="34290" anchor="ctr"/>
                </a:tc>
                <a:tc>
                  <a:txBody>
                    <a:bodyPr/>
                    <a:lstStyle/>
                    <a:p>
                      <a:pPr algn="ctr"/>
                      <a:r>
                        <a:rPr lang="en-US" altLang="zh-TW" sz="2100" dirty="0">
                          <a:latin typeface="Heiti TC Medium" pitchFamily="2" charset="-128"/>
                          <a:ea typeface="Heiti TC Medium" pitchFamily="2" charset="-128"/>
                        </a:rPr>
                        <a:t>35</a:t>
                      </a:r>
                      <a:r>
                        <a:rPr lang="zh-TW" altLang="en-US" sz="2100" dirty="0">
                          <a:latin typeface="微軟正黑體" panose="020B0604030504040204" pitchFamily="34" charset="-120"/>
                          <a:ea typeface="微軟正黑體" panose="020B0604030504040204" pitchFamily="34" charset="-120"/>
                        </a:rPr>
                        <a:t>歲</a:t>
                      </a:r>
                      <a:endParaRPr lang="zh-HK" altLang="en-US" sz="2100" dirty="0">
                        <a:latin typeface="微軟正黑體" panose="020B0604030504040204" pitchFamily="34" charset="-120"/>
                        <a:ea typeface="微軟正黑體" panose="020B0604030504040204" pitchFamily="34" charset="-120"/>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100" b="0" i="0" u="none" strike="noStrike" kern="1200" cap="none" spc="0" normalizeH="0" baseline="0" noProof="0" dirty="0" smtClean="0">
                          <a:ln>
                            <a:noFill/>
                          </a:ln>
                          <a:solidFill>
                            <a:prstClr val="black"/>
                          </a:solidFill>
                          <a:effectLst/>
                          <a:uLnTx/>
                          <a:uFillTx/>
                          <a:latin typeface="Heiti TC Medium" pitchFamily="2" charset="-128"/>
                          <a:ea typeface="Heiti TC Medium" pitchFamily="2" charset="-128"/>
                          <a:cs typeface="+mn-cs"/>
                        </a:rPr>
                        <a:t>65</a:t>
                      </a:r>
                      <a:r>
                        <a:rPr lang="zh-TW" altLang="en-US" sz="2100" dirty="0" smtClean="0">
                          <a:latin typeface="微軟正黑體" panose="020B0604030504040204" pitchFamily="34" charset="-120"/>
                          <a:ea typeface="微軟正黑體" panose="020B0604030504040204" pitchFamily="34" charset="-120"/>
                        </a:rPr>
                        <a:t>歲</a:t>
                      </a:r>
                      <a:endParaRPr kumimoji="0" lang="zh-HK" altLang="en-US" sz="2100" b="0" i="0" u="none" strike="noStrike" kern="1200" cap="none" spc="0" normalizeH="0" baseline="0" noProof="0" dirty="0">
                        <a:ln>
                          <a:noFill/>
                        </a:ln>
                        <a:solidFill>
                          <a:prstClr val="black"/>
                        </a:solidFill>
                        <a:effectLst/>
                        <a:uLnTx/>
                        <a:uFillTx/>
                        <a:latin typeface="Heiti TC Medium" pitchFamily="2" charset="-128"/>
                        <a:ea typeface="Heiti TC Medium" pitchFamily="2" charset="-128"/>
                        <a:cs typeface="+mn-cs"/>
                      </a:endParaRPr>
                    </a:p>
                  </a:txBody>
                  <a:tcPr marL="68580" marR="68580" marT="34290" marB="34290" anchor="ctr"/>
                </a:tc>
                <a:extLst>
                  <a:ext uri="{0D108BD9-81ED-4DB2-BD59-A6C34878D82A}">
                    <a16:rowId xmlns:a16="http://schemas.microsoft.com/office/drawing/2014/main" xmlns="" val="377447000"/>
                  </a:ext>
                </a:extLst>
              </a:tr>
              <a:tr h="783066">
                <a:tc>
                  <a:txBody>
                    <a:bodyPr/>
                    <a:lstStyle/>
                    <a:p>
                      <a:pPr algn="ctr"/>
                      <a:r>
                        <a:rPr lang="zh-TW" altLang="en-US" sz="1800" dirty="0">
                          <a:latin typeface="Heiti TC Medium" pitchFamily="2" charset="-128"/>
                          <a:ea typeface="Heiti TC Medium" pitchFamily="2" charset="-128"/>
                        </a:rPr>
                        <a:t>每月入息</a:t>
                      </a:r>
                      <a:endParaRPr lang="zh-HK" altLang="en-US" sz="1800" dirty="0">
                        <a:latin typeface="Heiti TC Medium" pitchFamily="2" charset="-128"/>
                        <a:ea typeface="Heiti TC Medium" pitchFamily="2" charset="-128"/>
                      </a:endParaRPr>
                    </a:p>
                  </a:txBody>
                  <a:tcPr marL="68580" marR="68580" marT="34290" marB="34290" anchor="ctr"/>
                </a:tc>
                <a:tc>
                  <a:txBody>
                    <a:bodyPr/>
                    <a:lstStyle/>
                    <a:p>
                      <a:pPr algn="ctr"/>
                      <a:r>
                        <a:rPr lang="en-US" altLang="zh-TW" sz="2000" dirty="0" smtClean="0">
                          <a:latin typeface="Heiti TC Medium" pitchFamily="2" charset="-128"/>
                          <a:ea typeface="Heiti TC Medium" pitchFamily="2" charset="-128"/>
                        </a:rPr>
                        <a:t>HK$20,000</a:t>
                      </a:r>
                      <a:r>
                        <a:rPr lang="en-US" altLang="zh-TW" sz="2000" dirty="0">
                          <a:latin typeface="Heiti TC Medium" pitchFamily="2" charset="-128"/>
                          <a:ea typeface="Heiti TC Medium" pitchFamily="2" charset="-128"/>
                        </a:rPr>
                        <a:t>/</a:t>
                      </a:r>
                      <a:r>
                        <a:rPr lang="zh-TW" altLang="en-US" sz="2000" dirty="0">
                          <a:latin typeface="Heiti TC Medium" pitchFamily="2" charset="-128"/>
                          <a:ea typeface="Heiti TC Medium" pitchFamily="2" charset="-128"/>
                        </a:rPr>
                        <a:t> </a:t>
                      </a:r>
                      <a:r>
                        <a:rPr lang="en-US" altLang="zh-TW" sz="2000" dirty="0">
                          <a:latin typeface="Heiti TC Medium" pitchFamily="2" charset="-128"/>
                          <a:ea typeface="Heiti TC Medium" pitchFamily="2" charset="-128"/>
                        </a:rPr>
                        <a:t>@</a:t>
                      </a:r>
                      <a:r>
                        <a:rPr lang="en-US" altLang="zh-TW" sz="2000" dirty="0" smtClean="0">
                          <a:latin typeface="Heiti TC Medium" pitchFamily="2" charset="-128"/>
                          <a:ea typeface="Heiti TC Medium" pitchFamily="2" charset="-128"/>
                        </a:rPr>
                        <a:t>65-85</a:t>
                      </a:r>
                      <a:r>
                        <a:rPr lang="zh-TW" altLang="en-US" sz="2000" dirty="0" smtClean="0">
                          <a:latin typeface="微軟正黑體" panose="020B0604030504040204" pitchFamily="34" charset="-120"/>
                          <a:ea typeface="微軟正黑體" panose="020B0604030504040204" pitchFamily="34" charset="-120"/>
                        </a:rPr>
                        <a:t>歲</a:t>
                      </a:r>
                      <a:endParaRPr lang="zh-HK" altLang="en-US" sz="2000" dirty="0">
                        <a:latin typeface="Heiti TC Medium" pitchFamily="2" charset="-128"/>
                        <a:ea typeface="Heiti TC Medium" pitchFamily="2" charset="-128"/>
                      </a:endParaRPr>
                    </a:p>
                  </a:txBody>
                  <a:tcPr marL="68580" marR="68580"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smtClean="0">
                          <a:ln>
                            <a:noFill/>
                          </a:ln>
                          <a:solidFill>
                            <a:prstClr val="black"/>
                          </a:solidFill>
                          <a:effectLst/>
                          <a:uLnTx/>
                          <a:uFillTx/>
                          <a:latin typeface="Heiti TC Medium" pitchFamily="2" charset="-128"/>
                          <a:ea typeface="Heiti TC Medium" pitchFamily="2" charset="-128"/>
                          <a:cs typeface="+mn-cs"/>
                        </a:rPr>
                        <a:t>HK$5,500</a:t>
                      </a:r>
                      <a:endParaRPr kumimoji="0" lang="zh-HK" altLang="en-US" sz="2000" b="0" i="0" u="none" strike="noStrike" kern="1200" cap="none" spc="0" normalizeH="0" baseline="0" noProof="0" dirty="0">
                        <a:ln>
                          <a:noFill/>
                        </a:ln>
                        <a:solidFill>
                          <a:prstClr val="black"/>
                        </a:solidFill>
                        <a:effectLst/>
                        <a:uLnTx/>
                        <a:uFillTx/>
                        <a:latin typeface="Heiti TC Medium" pitchFamily="2" charset="-128"/>
                        <a:ea typeface="Heiti TC Medium" pitchFamily="2" charset="-128"/>
                        <a:cs typeface="+mn-cs"/>
                      </a:endParaRPr>
                    </a:p>
                  </a:txBody>
                  <a:tcPr marL="68580" marR="68580" marT="34290" marB="34290" anchor="ctr"/>
                </a:tc>
                <a:extLst>
                  <a:ext uri="{0D108BD9-81ED-4DB2-BD59-A6C34878D82A}">
                    <a16:rowId xmlns:a16="http://schemas.microsoft.com/office/drawing/2014/main" xmlns="" val="4112988062"/>
                  </a:ext>
                </a:extLst>
              </a:tr>
            </a:tbl>
          </a:graphicData>
        </a:graphic>
      </p:graphicFrame>
      <p:sp>
        <p:nvSpPr>
          <p:cNvPr id="4" name="投影片編號版面配置區 3">
            <a:extLst>
              <a:ext uri="{FF2B5EF4-FFF2-40B4-BE49-F238E27FC236}">
                <a16:creationId xmlns:a16="http://schemas.microsoft.com/office/drawing/2014/main" xmlns="" id="{6001051E-CA6D-1848-94C3-A411079D0FE6}"/>
              </a:ext>
            </a:extLst>
          </p:cNvPr>
          <p:cNvSpPr>
            <a:spLocks noGrp="1"/>
          </p:cNvSpPr>
          <p:nvPr>
            <p:ph type="sldNum" sz="quarter" idx="12"/>
          </p:nvPr>
        </p:nvSpPr>
        <p:spPr/>
        <p:txBody>
          <a:bodyPr/>
          <a:lstStyle/>
          <a:p>
            <a:fld id="{2B9B25D9-5D00-1F48-B4AA-21062FC88FFB}" type="slidenum">
              <a:rPr kumimoji="1" lang="zh-TW" altLang="en-US" smtClean="0">
                <a:solidFill>
                  <a:prstClr val="black">
                    <a:tint val="75000"/>
                  </a:prstClr>
                </a:solidFill>
                <a:latin typeface="微軟正黑體" panose="020B0604030504040204" pitchFamily="34" charset="-120"/>
                <a:ea typeface="微軟正黑體" panose="020B0604030504040204" pitchFamily="34" charset="-120"/>
              </a:rPr>
              <a:pPr/>
              <a:t>5</a:t>
            </a:fld>
            <a:endParaRPr kumimoji="1" lang="zh-TW" altLang="en-US">
              <a:solidFill>
                <a:prstClr val="black">
                  <a:tint val="75000"/>
                </a:prstClr>
              </a:solidFill>
              <a:latin typeface="微軟正黑體" panose="020B0604030504040204" pitchFamily="34" charset="-120"/>
              <a:ea typeface="微軟正黑體" panose="020B0604030504040204" pitchFamily="34" charset="-120"/>
            </a:endParaRPr>
          </a:p>
        </p:txBody>
      </p:sp>
      <p:sp>
        <p:nvSpPr>
          <p:cNvPr id="7" name="矩形 6"/>
          <p:cNvSpPr/>
          <p:nvPr/>
        </p:nvSpPr>
        <p:spPr>
          <a:xfrm>
            <a:off x="3069810" y="273844"/>
            <a:ext cx="3004457" cy="894129"/>
          </a:xfrm>
          <a:prstGeom prst="rect">
            <a:avLst/>
          </a:prstGeom>
          <a:solidFill>
            <a:schemeClr val="accent2">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blipFill>
                <a:blip r:embed="rId3"/>
                <a:tile tx="0" ty="0" sx="100000" sy="100000" flip="none" algn="tl"/>
              </a:blipFill>
              <a:latin typeface="微軟正黑體" panose="020B0604030504040204" pitchFamily="34" charset="-120"/>
              <a:ea typeface="微軟正黑體" panose="020B0604030504040204" pitchFamily="34" charset="-120"/>
              <a:sym typeface="Arial"/>
            </a:endParaRPr>
          </a:p>
        </p:txBody>
      </p:sp>
      <p:sp>
        <p:nvSpPr>
          <p:cNvPr id="2" name="標題 1">
            <a:extLst>
              <a:ext uri="{FF2B5EF4-FFF2-40B4-BE49-F238E27FC236}">
                <a16:creationId xmlns:a16="http://schemas.microsoft.com/office/drawing/2014/main" xmlns="" id="{CE80CDAB-C0C3-9C43-A159-AD9EC6183F3A}"/>
              </a:ext>
            </a:extLst>
          </p:cNvPr>
          <p:cNvSpPr>
            <a:spLocks noGrp="1"/>
          </p:cNvSpPr>
          <p:nvPr>
            <p:ph type="title"/>
          </p:nvPr>
        </p:nvSpPr>
        <p:spPr>
          <a:xfrm>
            <a:off x="3069810" y="273845"/>
            <a:ext cx="3004457" cy="889431"/>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pPr algn="ctr"/>
            <a:r>
              <a:rPr kumimoji="1" lang="zh-TW" altLang="en-US" sz="5000" b="1" u="sng"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年金</a:t>
            </a:r>
            <a:r>
              <a:rPr kumimoji="1" lang="zh-TW" altLang="en-US" sz="5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HK" altLang="en-US" sz="5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46567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blipFill dpi="0" rotWithShape="1">
            <a:blip r:embed="rId3">
              <a:alphaModFix amt="7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sym typeface="Arial"/>
            </a:endParaRPr>
          </a:p>
        </p:txBody>
      </p:sp>
      <p:grpSp>
        <p:nvGrpSpPr>
          <p:cNvPr id="779" name="Group 8"/>
          <p:cNvGrpSpPr/>
          <p:nvPr/>
        </p:nvGrpSpPr>
        <p:grpSpPr>
          <a:xfrm>
            <a:off x="4741046" y="4272320"/>
            <a:ext cx="4402953" cy="791457"/>
            <a:chOff x="-1" y="-1"/>
            <a:chExt cx="2549683" cy="426221"/>
          </a:xfrm>
        </p:grpSpPr>
        <p:pic>
          <p:nvPicPr>
            <p:cNvPr id="777" name="Picture 10" descr="Picture 10"/>
            <p:cNvPicPr>
              <a:picLocks noChangeAspect="1"/>
            </p:cNvPicPr>
            <p:nvPr/>
          </p:nvPicPr>
          <p:blipFill>
            <a:blip r:embed="rId4">
              <a:extLst/>
            </a:blip>
            <a:srcRect r="77375"/>
            <a:stretch>
              <a:fillRect/>
            </a:stretch>
          </p:blipFill>
          <p:spPr>
            <a:xfrm>
              <a:off x="-1" y="-1"/>
              <a:ext cx="578580" cy="426221"/>
            </a:xfrm>
            <a:prstGeom prst="rect">
              <a:avLst/>
            </a:prstGeom>
            <a:ln w="12700" cap="flat">
              <a:noFill/>
              <a:miter lim="400000"/>
            </a:ln>
            <a:effectLst/>
          </p:spPr>
        </p:pic>
        <p:pic>
          <p:nvPicPr>
            <p:cNvPr id="778" name="Picture 13" descr="Picture 13"/>
            <p:cNvPicPr>
              <a:picLocks noChangeAspect="1"/>
            </p:cNvPicPr>
            <p:nvPr/>
          </p:nvPicPr>
          <p:blipFill>
            <a:blip r:embed="rId5">
              <a:extLst/>
            </a:blip>
            <a:stretch>
              <a:fillRect/>
            </a:stretch>
          </p:blipFill>
          <p:spPr>
            <a:xfrm>
              <a:off x="638068" y="129474"/>
              <a:ext cx="1911614" cy="167270"/>
            </a:xfrm>
            <a:prstGeom prst="rect">
              <a:avLst/>
            </a:prstGeom>
            <a:ln w="12700" cap="flat">
              <a:noFill/>
              <a:miter lim="400000"/>
            </a:ln>
            <a:effectLst/>
          </p:spPr>
        </p:pic>
      </p:grpSp>
      <p:sp>
        <p:nvSpPr>
          <p:cNvPr id="780" name="Rectangle 11"/>
          <p:cNvSpPr/>
          <p:nvPr/>
        </p:nvSpPr>
        <p:spPr>
          <a:xfrm>
            <a:off x="5462095" y="597890"/>
            <a:ext cx="3210200" cy="1221995"/>
          </a:xfrm>
          <a:prstGeom prst="rect">
            <a:avLst/>
          </a:prstGeom>
          <a:solidFill>
            <a:srgbClr val="0FB7FF">
              <a:alpha val="81000"/>
            </a:srgbClr>
          </a:solidFill>
          <a:ln w="12700">
            <a:miter lim="400000"/>
          </a:ln>
        </p:spPr>
        <p:txBody>
          <a:bodyPr lIns="25715" tIns="25715" rIns="25715" bIns="25715" anchor="ctr"/>
          <a:lstStyle/>
          <a:p>
            <a:pPr algn="ctr" defTabSz="513713" hangingPunct="0">
              <a:defRPr>
                <a:solidFill>
                  <a:srgbClr val="FFFFFF"/>
                </a:solidFill>
                <a:latin typeface="微軟正黑體"/>
                <a:ea typeface="微軟正黑體"/>
                <a:cs typeface="微軟正黑體"/>
                <a:sym typeface="微軟正黑體"/>
              </a:defRPr>
            </a:pPr>
            <a:endParaRPr sz="1100" kern="0">
              <a:solidFill>
                <a:srgbClr val="FFFFFF"/>
              </a:solidFill>
              <a:latin typeface="微軟正黑體"/>
              <a:ea typeface="微軟正黑體"/>
              <a:cs typeface="微軟正黑體"/>
              <a:sym typeface="微軟正黑體"/>
            </a:endParaRPr>
          </a:p>
        </p:txBody>
      </p:sp>
      <p:pic>
        <p:nvPicPr>
          <p:cNvPr id="781" name="Picture 2" descr="Picture 2"/>
          <p:cNvPicPr>
            <a:picLocks noChangeAspect="1"/>
          </p:cNvPicPr>
          <p:nvPr/>
        </p:nvPicPr>
        <p:blipFill rotWithShape="1">
          <a:blip r:embed="rId6">
            <a:extLst/>
          </a:blip>
          <a:srcRect l="15362"/>
          <a:stretch/>
        </p:blipFill>
        <p:spPr>
          <a:xfrm flipH="1">
            <a:off x="-1" y="1"/>
            <a:ext cx="4741050" cy="5130968"/>
          </a:xfrm>
          <a:prstGeom prst="rect">
            <a:avLst/>
          </a:prstGeom>
          <a:ln w="12700">
            <a:miter lim="400000"/>
          </a:ln>
        </p:spPr>
      </p:pic>
      <p:sp>
        <p:nvSpPr>
          <p:cNvPr id="782" name="Rectangle 12"/>
          <p:cNvSpPr txBox="1"/>
          <p:nvPr/>
        </p:nvSpPr>
        <p:spPr>
          <a:xfrm>
            <a:off x="5816255" y="714685"/>
            <a:ext cx="2538573" cy="1049132"/>
          </a:xfrm>
          <a:prstGeom prst="rect">
            <a:avLst/>
          </a:prstGeom>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algn="ctr" defTabSz="513713" hangingPunct="0">
              <a:lnSpc>
                <a:spcPct val="90000"/>
              </a:lnSpc>
              <a:tabLst>
                <a:tab pos="57092" algn="l"/>
              </a:tabLst>
              <a:defRPr sz="3400" b="1">
                <a:solidFill>
                  <a:srgbClr val="FFFFFF"/>
                </a:solidFill>
                <a:latin typeface="微軟正黑體"/>
                <a:ea typeface="微軟正黑體"/>
                <a:cs typeface="微軟正黑體"/>
                <a:sym typeface="微軟正黑體"/>
              </a:defRPr>
            </a:pPr>
            <a:r>
              <a:rPr sz="3600" b="1" kern="0" dirty="0" err="1">
                <a:solidFill>
                  <a:srgbClr val="FFFF00"/>
                </a:solidFill>
                <a:effectLst>
                  <a:outerShdw blurRad="38100" dist="38100" dir="2700000" algn="tl">
                    <a:srgbClr val="000000">
                      <a:alpha val="43137"/>
                    </a:srgbClr>
                  </a:outerShdw>
                </a:effectLst>
                <a:latin typeface="微軟正黑體"/>
                <a:ea typeface="微軟正黑體"/>
                <a:cs typeface="微軟正黑體"/>
                <a:sym typeface="微軟正黑體"/>
              </a:rPr>
              <a:t>收入</a:t>
            </a:r>
            <a:r>
              <a:rPr sz="3600" b="1" kern="0" dirty="0" err="1">
                <a:solidFill>
                  <a:srgbClr val="FFFFFF"/>
                </a:solidFill>
                <a:effectLst>
                  <a:outerShdw blurRad="38100" dist="38100" dir="2700000" algn="tl">
                    <a:srgbClr val="000000">
                      <a:alpha val="43137"/>
                    </a:srgbClr>
                  </a:outerShdw>
                </a:effectLst>
                <a:latin typeface="微軟正黑體"/>
                <a:ea typeface="微軟正黑體"/>
                <a:cs typeface="微軟正黑體"/>
                <a:sym typeface="微軟正黑體"/>
              </a:rPr>
              <a:t>與家庭</a:t>
            </a:r>
            <a:endParaRPr sz="3600" b="1" kern="0" dirty="0">
              <a:solidFill>
                <a:srgbClr val="FFFFFF"/>
              </a:solidFill>
              <a:effectLst>
                <a:outerShdw blurRad="38100" dist="38100" dir="2700000" algn="tl">
                  <a:srgbClr val="000000">
                    <a:alpha val="43137"/>
                  </a:srgbClr>
                </a:outerShdw>
              </a:effectLst>
              <a:latin typeface="微軟正黑體"/>
              <a:ea typeface="微軟正黑體"/>
              <a:cs typeface="微軟正黑體"/>
              <a:sym typeface="微軟正黑體"/>
            </a:endParaRPr>
          </a:p>
          <a:p>
            <a:pPr algn="ctr" defTabSz="513713" hangingPunct="0">
              <a:lnSpc>
                <a:spcPct val="90000"/>
              </a:lnSpc>
              <a:tabLst>
                <a:tab pos="57092" algn="l"/>
              </a:tabLst>
              <a:defRPr sz="3400" b="1">
                <a:solidFill>
                  <a:srgbClr val="FFFFFF"/>
                </a:solidFill>
                <a:latin typeface="微軟正黑體"/>
                <a:ea typeface="微軟正黑體"/>
                <a:cs typeface="微軟正黑體"/>
                <a:sym typeface="微軟正黑體"/>
              </a:defRPr>
            </a:pPr>
            <a:r>
              <a:rPr sz="3600" b="1" kern="0" dirty="0" err="1">
                <a:solidFill>
                  <a:srgbClr val="FF0000"/>
                </a:solidFill>
                <a:effectLst>
                  <a:outerShdw blurRad="38100" dist="38100" dir="2700000" algn="tl">
                    <a:srgbClr val="000000">
                      <a:alpha val="43137"/>
                    </a:srgbClr>
                  </a:outerShdw>
                </a:effectLst>
                <a:latin typeface="微軟正黑體"/>
                <a:ea typeface="微軟正黑體"/>
                <a:cs typeface="微軟正黑體"/>
                <a:sym typeface="微軟正黑體"/>
              </a:rPr>
              <a:t>支出</a:t>
            </a:r>
            <a:r>
              <a:rPr sz="3600" b="1" kern="0" dirty="0" err="1">
                <a:solidFill>
                  <a:srgbClr val="FFFFFF"/>
                </a:solidFill>
                <a:effectLst>
                  <a:outerShdw blurRad="38100" dist="38100" dir="2700000" algn="tl">
                    <a:srgbClr val="000000">
                      <a:alpha val="43137"/>
                    </a:srgbClr>
                  </a:outerShdw>
                </a:effectLst>
                <a:latin typeface="微軟正黑體"/>
                <a:ea typeface="微軟正黑體"/>
                <a:cs typeface="微軟正黑體"/>
                <a:sym typeface="微軟正黑體"/>
              </a:rPr>
              <a:t>統計</a:t>
            </a:r>
            <a:endParaRPr sz="2800" b="1" kern="0" dirty="0">
              <a:solidFill>
                <a:srgbClr val="FFFFFF"/>
              </a:solidFill>
              <a:effectLst>
                <a:outerShdw blurRad="38100" dist="38100" dir="2700000" algn="tl">
                  <a:srgbClr val="000000">
                    <a:alpha val="43137"/>
                  </a:srgbClr>
                </a:outerShdw>
              </a:effectLst>
              <a:latin typeface="微軟正黑體"/>
              <a:ea typeface="微軟正黑體"/>
              <a:cs typeface="微軟正黑體"/>
              <a:sym typeface="微軟正黑體"/>
            </a:endParaRPr>
          </a:p>
        </p:txBody>
      </p:sp>
      <p:sp>
        <p:nvSpPr>
          <p:cNvPr id="783" name="TextBox 6"/>
          <p:cNvSpPr txBox="1"/>
          <p:nvPr/>
        </p:nvSpPr>
        <p:spPr>
          <a:xfrm>
            <a:off x="5480443" y="1901434"/>
            <a:ext cx="3210200" cy="1529264"/>
          </a:xfrm>
          <a:prstGeom prst="rect">
            <a:avLst/>
          </a:prstGeom>
          <a:solidFill>
            <a:schemeClr val="tx1">
              <a:alpha val="75000"/>
            </a:schemeClr>
          </a:solidFill>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defTabSz="513713" hangingPunct="0">
              <a:defRPr sz="2800" b="1">
                <a:latin typeface="微軟正黑體"/>
                <a:ea typeface="微軟正黑體"/>
                <a:cs typeface="微軟正黑體"/>
                <a:sym typeface="微軟正黑體"/>
              </a:defRPr>
            </a:pPr>
            <a:r>
              <a:rPr sz="2400" b="1" kern="0" dirty="0" err="1">
                <a:solidFill>
                  <a:srgbClr val="FFFFFF"/>
                </a:solidFill>
                <a:latin typeface="微軟正黑體"/>
                <a:ea typeface="微軟正黑體"/>
                <a:cs typeface="微軟正黑體"/>
                <a:sym typeface="微軟正黑體"/>
              </a:rPr>
              <a:t>每月平均每家戶賺取</a:t>
            </a:r>
            <a:r>
              <a:rPr sz="2400" b="1" kern="0" dirty="0">
                <a:solidFill>
                  <a:srgbClr val="FFFFFF"/>
                </a:solidFill>
                <a:latin typeface="微軟正黑體"/>
                <a:ea typeface="微軟正黑體"/>
                <a:cs typeface="微軟正黑體"/>
                <a:sym typeface="微軟正黑體"/>
              </a:rPr>
              <a:t>：</a:t>
            </a:r>
          </a:p>
          <a:p>
            <a:pPr defTabSz="513713" hangingPunct="0">
              <a:defRPr sz="2800">
                <a:latin typeface="微軟正黑體"/>
                <a:ea typeface="微軟正黑體"/>
                <a:cs typeface="微軟正黑體"/>
                <a:sym typeface="微軟正黑體"/>
              </a:defRPr>
            </a:pPr>
            <a:r>
              <a:rPr lang="en-US" sz="2400" b="1" kern="0" dirty="0">
                <a:solidFill>
                  <a:srgbClr val="FFFF00"/>
                </a:solidFill>
                <a:latin typeface="微軟正黑體"/>
                <a:ea typeface="微軟正黑體"/>
                <a:cs typeface="微軟正黑體"/>
                <a:sym typeface="微軟正黑體"/>
              </a:rPr>
              <a:t>HK</a:t>
            </a:r>
            <a:r>
              <a:rPr sz="2400" b="1" kern="0" dirty="0">
                <a:solidFill>
                  <a:srgbClr val="FFFF00"/>
                </a:solidFill>
                <a:latin typeface="微軟正黑體"/>
                <a:ea typeface="微軟正黑體"/>
                <a:cs typeface="微軟正黑體"/>
                <a:sym typeface="微軟正黑體"/>
              </a:rPr>
              <a:t>$30,000</a:t>
            </a:r>
            <a:endParaRPr sz="2400" b="1" kern="0" dirty="0">
              <a:solidFill>
                <a:srgbClr val="000000"/>
              </a:solidFill>
              <a:latin typeface="微軟正黑體"/>
              <a:ea typeface="微軟正黑體"/>
              <a:cs typeface="微軟正黑體"/>
              <a:sym typeface="微軟正黑體"/>
            </a:endParaRPr>
          </a:p>
          <a:p>
            <a:pPr defTabSz="513713" hangingPunct="0">
              <a:defRPr sz="2800" b="1">
                <a:latin typeface="微軟正黑體"/>
                <a:ea typeface="微軟正黑體"/>
                <a:cs typeface="微軟正黑體"/>
                <a:sym typeface="微軟正黑體"/>
              </a:defRPr>
            </a:pPr>
            <a:r>
              <a:rPr sz="2400" b="1" kern="0" dirty="0" err="1">
                <a:solidFill>
                  <a:srgbClr val="FFFFFF"/>
                </a:solidFill>
                <a:latin typeface="微軟正黑體"/>
                <a:ea typeface="微軟正黑體"/>
                <a:cs typeface="微軟正黑體"/>
                <a:sym typeface="微軟正黑體"/>
              </a:rPr>
              <a:t>每月平均每家戶消費</a:t>
            </a:r>
            <a:r>
              <a:rPr sz="2400" b="1" kern="0" dirty="0">
                <a:solidFill>
                  <a:srgbClr val="FFFFFF"/>
                </a:solidFill>
                <a:latin typeface="微軟正黑體"/>
                <a:ea typeface="微軟正黑體"/>
                <a:cs typeface="微軟正黑體"/>
                <a:sym typeface="微軟正黑體"/>
              </a:rPr>
              <a:t>：</a:t>
            </a:r>
          </a:p>
          <a:p>
            <a:pPr defTabSz="513713" hangingPunct="0">
              <a:defRPr sz="2800">
                <a:latin typeface="微軟正黑體"/>
                <a:ea typeface="微軟正黑體"/>
                <a:cs typeface="微軟正黑體"/>
                <a:sym typeface="微軟正黑體"/>
              </a:defRPr>
            </a:pPr>
            <a:r>
              <a:rPr lang="en-US" sz="2400" b="1" kern="0" dirty="0">
                <a:solidFill>
                  <a:srgbClr val="FF0000"/>
                </a:solidFill>
                <a:latin typeface="微軟正黑體"/>
                <a:ea typeface="微軟正黑體"/>
                <a:cs typeface="微軟正黑體"/>
                <a:sym typeface="微軟正黑體"/>
              </a:rPr>
              <a:t>HK</a:t>
            </a:r>
            <a:r>
              <a:rPr sz="2400" b="1" kern="0" dirty="0">
                <a:solidFill>
                  <a:srgbClr val="FF0000"/>
                </a:solidFill>
                <a:latin typeface="微軟正黑體"/>
                <a:ea typeface="微軟正黑體"/>
                <a:cs typeface="微軟正黑體"/>
                <a:sym typeface="微軟正黑體"/>
              </a:rPr>
              <a:t>$27,627</a:t>
            </a:r>
          </a:p>
        </p:txBody>
      </p:sp>
      <p:sp>
        <p:nvSpPr>
          <p:cNvPr id="784" name="TextBox 9"/>
          <p:cNvSpPr txBox="1"/>
          <p:nvPr/>
        </p:nvSpPr>
        <p:spPr>
          <a:xfrm>
            <a:off x="5480443" y="3630667"/>
            <a:ext cx="3210200" cy="128880"/>
          </a:xfrm>
          <a:prstGeom prst="rect">
            <a:avLst/>
          </a:prstGeom>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lvl1pPr>
              <a:lnSpc>
                <a:spcPts val="1000"/>
              </a:lnSpc>
              <a:defRPr sz="1000">
                <a:latin typeface="微軟正黑體"/>
                <a:ea typeface="微軟正黑體"/>
                <a:cs typeface="微軟正黑體"/>
                <a:sym typeface="微軟正黑體"/>
              </a:defRPr>
            </a:lvl1pPr>
          </a:lstStyle>
          <a:p>
            <a:pPr defTabSz="513713" hangingPunct="0">
              <a:lnSpc>
                <a:spcPts val="563"/>
              </a:lnSpc>
            </a:pPr>
            <a:r>
              <a:rPr lang="zh-TW" altLang="en-US" sz="1600" b="1" kern="0" dirty="0">
                <a:solidFill>
                  <a:srgbClr val="FFFFFF"/>
                </a:solidFill>
              </a:rPr>
              <a:t>來源：</a:t>
            </a:r>
            <a:r>
              <a:rPr sz="1600" b="1" kern="0" dirty="0" err="1">
                <a:solidFill>
                  <a:srgbClr val="FFFFFF"/>
                </a:solidFill>
              </a:rPr>
              <a:t>香港特別行政區政府統計處</a:t>
            </a:r>
            <a:endParaRPr sz="2400" b="1" kern="0" dirty="0">
              <a:solidFill>
                <a:srgbClr val="FFFFFF"/>
              </a:solidFill>
            </a:endParaRPr>
          </a:p>
        </p:txBody>
      </p:sp>
    </p:spTree>
    <p:extLst>
      <p:ext uri="{BB962C8B-B14F-4D97-AF65-F5344CB8AC3E}">
        <p14:creationId xmlns:p14="http://schemas.microsoft.com/office/powerpoint/2010/main" val="2728060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9144000" cy="5143500"/>
          </a:xfrm>
          <a:prstGeom prst="rect">
            <a:avLst/>
          </a:prstGeom>
          <a:blipFill dpi="0" rotWithShape="1">
            <a:blip r:embed="rId2">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sym typeface="Arial"/>
            </a:endParaRPr>
          </a:p>
        </p:txBody>
      </p:sp>
      <p:grpSp>
        <p:nvGrpSpPr>
          <p:cNvPr id="560" name="Group"/>
          <p:cNvGrpSpPr/>
          <p:nvPr/>
        </p:nvGrpSpPr>
        <p:grpSpPr>
          <a:xfrm>
            <a:off x="2007899" y="3754"/>
            <a:ext cx="6817525" cy="4462286"/>
            <a:chOff x="1126212" y="-612534"/>
            <a:chExt cx="9090031" cy="5949713"/>
          </a:xfrm>
        </p:grpSpPr>
        <p:pic>
          <p:nvPicPr>
            <p:cNvPr id="556" name="螢幕快照 2017-08-22 下午9.02.13.jpg" descr="螢幕快照 2017-08-22 下午9.02.13.jpg"/>
            <p:cNvPicPr>
              <a:picLocks noChangeAspect="1"/>
            </p:cNvPicPr>
            <p:nvPr/>
          </p:nvPicPr>
          <p:blipFill>
            <a:blip r:embed="rId3">
              <a:alphaModFix amt="85000"/>
              <a:extLst/>
            </a:blip>
            <a:srcRect b="2682"/>
            <a:stretch>
              <a:fillRect/>
            </a:stretch>
          </p:blipFill>
          <p:spPr>
            <a:xfrm>
              <a:off x="1126212" y="331211"/>
              <a:ext cx="9090031" cy="5005968"/>
            </a:xfrm>
            <a:prstGeom prst="rect">
              <a:avLst/>
            </a:prstGeom>
            <a:ln w="12700" cap="flat">
              <a:noFill/>
              <a:miter lim="400000"/>
            </a:ln>
            <a:effectLst/>
          </p:spPr>
        </p:pic>
        <p:grpSp>
          <p:nvGrpSpPr>
            <p:cNvPr id="559" name="Group"/>
            <p:cNvGrpSpPr/>
            <p:nvPr/>
          </p:nvGrpSpPr>
          <p:grpSpPr>
            <a:xfrm>
              <a:off x="2789598" y="-612534"/>
              <a:ext cx="5379731" cy="2421175"/>
              <a:chOff x="838672" y="-612532"/>
              <a:chExt cx="5379730" cy="2421173"/>
            </a:xfrm>
          </p:grpSpPr>
          <p:sp>
            <p:nvSpPr>
              <p:cNvPr id="557" name="Rectangle"/>
              <p:cNvSpPr/>
              <p:nvPr/>
            </p:nvSpPr>
            <p:spPr>
              <a:xfrm>
                <a:off x="1030351" y="-1"/>
                <a:ext cx="5188051" cy="1196112"/>
              </a:xfrm>
              <a:prstGeom prst="rect">
                <a:avLst/>
              </a:prstGeom>
              <a:solidFill>
                <a:srgbClr val="86754D"/>
              </a:solidFill>
              <a:ln w="12700" cap="flat">
                <a:noFill/>
                <a:miter lim="400000"/>
              </a:ln>
              <a:effectLst/>
            </p:spPr>
            <p:txBody>
              <a:bodyPr wrap="square" lIns="34289" tIns="34289" rIns="34289" bIns="34289" numCol="1" anchor="ctr">
                <a:noAutofit/>
              </a:bodyPr>
              <a:lstStyle/>
              <a:p>
                <a:pPr algn="r" defTabSz="438911">
                  <a:defRPr sz="5900">
                    <a:solidFill>
                      <a:srgbClr val="FFFFFF"/>
                    </a:solidFill>
                    <a:latin typeface="Microsoft JhengHei"/>
                    <a:ea typeface="Microsoft JhengHei"/>
                    <a:cs typeface="Microsoft JhengHei"/>
                    <a:sym typeface="Microsoft JhengHei"/>
                  </a:defRPr>
                </a:pPr>
                <a:endParaRPr sz="4400" kern="0">
                  <a:solidFill>
                    <a:srgbClr val="FFFFFF"/>
                  </a:solidFill>
                  <a:latin typeface="Microsoft JhengHei"/>
                  <a:ea typeface="Microsoft JhengHei"/>
                  <a:cs typeface="Microsoft JhengHei"/>
                  <a:sym typeface="Microsoft JhengHei"/>
                </a:endParaRPr>
              </a:p>
            </p:txBody>
          </p:sp>
          <p:sp>
            <p:nvSpPr>
              <p:cNvPr id="558" name="購物年金就是"/>
              <p:cNvSpPr txBox="1"/>
              <p:nvPr/>
            </p:nvSpPr>
            <p:spPr>
              <a:xfrm>
                <a:off x="838672" y="-612532"/>
                <a:ext cx="5188051" cy="2421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r" defTabSz="585787">
                  <a:defRPr sz="5900">
                    <a:solidFill>
                      <a:srgbClr val="FFFFFF"/>
                    </a:solidFill>
                    <a:latin typeface="Microsoft JhengHei"/>
                    <a:ea typeface="Microsoft JhengHei"/>
                    <a:cs typeface="Microsoft JhengHei"/>
                    <a:sym typeface="Microsoft JhengHei"/>
                  </a:defRPr>
                </a:lvl1pPr>
              </a:lstStyle>
              <a:p>
                <a:r>
                  <a:rPr kern="0" dirty="0"/>
                  <a:t>購物年金就是</a:t>
                </a:r>
              </a:p>
            </p:txBody>
          </p:sp>
        </p:grpSp>
      </p:grpSp>
      <p:grpSp>
        <p:nvGrpSpPr>
          <p:cNvPr id="568" name="Group"/>
          <p:cNvGrpSpPr/>
          <p:nvPr/>
        </p:nvGrpSpPr>
        <p:grpSpPr>
          <a:xfrm>
            <a:off x="589358" y="3756460"/>
            <a:ext cx="7965285" cy="1843091"/>
            <a:chOff x="0" y="0"/>
            <a:chExt cx="10620379" cy="2457453"/>
          </a:xfrm>
        </p:grpSpPr>
        <p:pic>
          <p:nvPicPr>
            <p:cNvPr id="561" name="群組" descr="群組"/>
            <p:cNvPicPr>
              <a:picLocks noChangeAspect="1"/>
            </p:cNvPicPr>
            <p:nvPr/>
          </p:nvPicPr>
          <p:blipFill>
            <a:blip r:embed="rId4">
              <a:extLst/>
            </a:blip>
            <a:stretch>
              <a:fillRect/>
            </a:stretch>
          </p:blipFill>
          <p:spPr>
            <a:xfrm>
              <a:off x="3868573" y="-1"/>
              <a:ext cx="2689127" cy="1979309"/>
            </a:xfrm>
            <a:prstGeom prst="rect">
              <a:avLst/>
            </a:prstGeom>
            <a:ln w="12700" cap="flat">
              <a:noFill/>
              <a:miter lim="400000"/>
            </a:ln>
            <a:effectLst/>
          </p:spPr>
        </p:pic>
        <p:pic>
          <p:nvPicPr>
            <p:cNvPr id="562" name="shinsyakaijin_couple2.png" descr="shinsyakaijin_couple2.png"/>
            <p:cNvPicPr>
              <a:picLocks noChangeAspect="1"/>
            </p:cNvPicPr>
            <p:nvPr/>
          </p:nvPicPr>
          <p:blipFill>
            <a:blip r:embed="rId5">
              <a:extLst/>
            </a:blip>
            <a:stretch>
              <a:fillRect/>
            </a:stretch>
          </p:blipFill>
          <p:spPr>
            <a:xfrm>
              <a:off x="-1" y="959088"/>
              <a:ext cx="1560708" cy="1498365"/>
            </a:xfrm>
            <a:prstGeom prst="rect">
              <a:avLst/>
            </a:prstGeom>
            <a:ln w="12700" cap="flat">
              <a:noFill/>
              <a:miter lim="400000"/>
            </a:ln>
            <a:effectLst/>
          </p:spPr>
        </p:pic>
        <p:pic>
          <p:nvPicPr>
            <p:cNvPr id="563" name="kankou_shopping_asia.png" descr="kankou_shopping_asia.png"/>
            <p:cNvPicPr>
              <a:picLocks noChangeAspect="1"/>
            </p:cNvPicPr>
            <p:nvPr/>
          </p:nvPicPr>
          <p:blipFill>
            <a:blip r:embed="rId6">
              <a:extLst/>
            </a:blip>
            <a:stretch>
              <a:fillRect/>
            </a:stretch>
          </p:blipFill>
          <p:spPr>
            <a:xfrm>
              <a:off x="7271127" y="381875"/>
              <a:ext cx="2125006" cy="1649871"/>
            </a:xfrm>
            <a:prstGeom prst="rect">
              <a:avLst/>
            </a:prstGeom>
            <a:ln w="12700" cap="flat">
              <a:noFill/>
              <a:miter lim="400000"/>
            </a:ln>
            <a:effectLst/>
          </p:spPr>
        </p:pic>
        <p:pic>
          <p:nvPicPr>
            <p:cNvPr id="564" name="kankou_shopping_asia.png" descr="kankou_shopping_asia.png"/>
            <p:cNvPicPr>
              <a:picLocks noChangeAspect="1"/>
            </p:cNvPicPr>
            <p:nvPr/>
          </p:nvPicPr>
          <p:blipFill>
            <a:blip r:embed="rId6">
              <a:extLst/>
            </a:blip>
            <a:stretch>
              <a:fillRect/>
            </a:stretch>
          </p:blipFill>
          <p:spPr>
            <a:xfrm>
              <a:off x="1165813" y="381875"/>
              <a:ext cx="2125006" cy="1649871"/>
            </a:xfrm>
            <a:prstGeom prst="rect">
              <a:avLst/>
            </a:prstGeom>
            <a:ln w="12700" cap="flat">
              <a:noFill/>
              <a:miter lim="400000"/>
            </a:ln>
            <a:effectLst/>
          </p:spPr>
        </p:pic>
        <p:pic>
          <p:nvPicPr>
            <p:cNvPr id="565" name="shopping_bag_man.png" descr="shopping_bag_man.png"/>
            <p:cNvPicPr>
              <a:picLocks noChangeAspect="1"/>
            </p:cNvPicPr>
            <p:nvPr/>
          </p:nvPicPr>
          <p:blipFill>
            <a:blip r:embed="rId7">
              <a:extLst/>
            </a:blip>
            <a:stretch>
              <a:fillRect/>
            </a:stretch>
          </p:blipFill>
          <p:spPr>
            <a:xfrm>
              <a:off x="2847329" y="209789"/>
              <a:ext cx="1789849" cy="1767576"/>
            </a:xfrm>
            <a:prstGeom prst="rect">
              <a:avLst/>
            </a:prstGeom>
            <a:ln w="12700" cap="flat">
              <a:noFill/>
              <a:miter lim="400000"/>
            </a:ln>
            <a:effectLst/>
          </p:spPr>
        </p:pic>
        <p:pic>
          <p:nvPicPr>
            <p:cNvPr id="566" name="shopping_bag_woman.png" descr="shopping_bag_woman.png"/>
            <p:cNvPicPr>
              <a:picLocks noChangeAspect="1"/>
            </p:cNvPicPr>
            <p:nvPr/>
          </p:nvPicPr>
          <p:blipFill>
            <a:blip r:embed="rId8">
              <a:extLst/>
            </a:blip>
            <a:stretch>
              <a:fillRect/>
            </a:stretch>
          </p:blipFill>
          <p:spPr>
            <a:xfrm>
              <a:off x="5923800" y="198602"/>
              <a:ext cx="1686933" cy="1789950"/>
            </a:xfrm>
            <a:prstGeom prst="rect">
              <a:avLst/>
            </a:prstGeom>
            <a:ln w="12700" cap="flat">
              <a:noFill/>
              <a:miter lim="400000"/>
            </a:ln>
            <a:effectLst/>
          </p:spPr>
        </p:pic>
        <p:pic>
          <p:nvPicPr>
            <p:cNvPr id="567" name="shinsyakaijin_couple2.png" descr="shinsyakaijin_couple2.png"/>
            <p:cNvPicPr>
              <a:picLocks noChangeAspect="1"/>
            </p:cNvPicPr>
            <p:nvPr/>
          </p:nvPicPr>
          <p:blipFill>
            <a:blip r:embed="rId5">
              <a:extLst/>
            </a:blip>
            <a:stretch>
              <a:fillRect/>
            </a:stretch>
          </p:blipFill>
          <p:spPr>
            <a:xfrm>
              <a:off x="9059670" y="959088"/>
              <a:ext cx="1560709" cy="1498365"/>
            </a:xfrm>
            <a:prstGeom prst="rect">
              <a:avLst/>
            </a:prstGeom>
            <a:ln w="12700" cap="flat">
              <a:noFill/>
              <a:miter lim="400000"/>
            </a:ln>
            <a:effectLst/>
          </p:spPr>
        </p:pic>
      </p:grpSp>
      <p:pic>
        <p:nvPicPr>
          <p:cNvPr id="16" name="image.png" descr="image.png"/>
          <p:cNvPicPr>
            <a:picLocks noChangeAspect="1"/>
          </p:cNvPicPr>
          <p:nvPr/>
        </p:nvPicPr>
        <p:blipFill>
          <a:blip r:embed="rId9">
            <a:extLst/>
          </a:blip>
          <a:stretch>
            <a:fillRect/>
          </a:stretch>
        </p:blipFill>
        <p:spPr>
          <a:xfrm>
            <a:off x="340810" y="340960"/>
            <a:ext cx="1861034" cy="1842698"/>
          </a:xfrm>
          <a:prstGeom prst="rect">
            <a:avLst/>
          </a:prstGeom>
          <a:ln w="12700">
            <a:miter lim="400000"/>
          </a:ln>
          <a:effectLst>
            <a:outerShdw blurRad="1219200" rotWithShape="0">
              <a:srgbClr val="808080">
                <a:alpha val="27998"/>
              </a:srgbClr>
            </a:outerShdw>
          </a:effectLst>
        </p:spPr>
      </p:pic>
    </p:spTree>
    <p:extLst>
      <p:ext uri="{BB962C8B-B14F-4D97-AF65-F5344CB8AC3E}">
        <p14:creationId xmlns:p14="http://schemas.microsoft.com/office/powerpoint/2010/main" val="40650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iterate>
                                    <p:tmAbs val="0"/>
                                  </p:iterate>
                                  <p:childTnLst>
                                    <p:set>
                                      <p:cBhvr>
                                        <p:cTn id="6" fill="hold"/>
                                        <p:tgtEl>
                                          <p:spTgt spid="568"/>
                                        </p:tgtEl>
                                        <p:attrNameLst>
                                          <p:attrName>style.visibility</p:attrName>
                                        </p:attrNameLst>
                                      </p:cBhvr>
                                      <p:to>
                                        <p:strVal val="visible"/>
                                      </p:to>
                                    </p:set>
                                    <p:anim calcmode="lin" valueType="num">
                                      <p:cBhvr>
                                        <p:cTn id="7" dur="2000" fill="hold"/>
                                        <p:tgtEl>
                                          <p:spTgt spid="568"/>
                                        </p:tgtEl>
                                        <p:attrNameLst>
                                          <p:attrName>ppt_x</p:attrName>
                                        </p:attrNameLst>
                                      </p:cBhvr>
                                      <p:tavLst>
                                        <p:tav tm="0">
                                          <p:val>
                                            <p:strVal val="#ppt_x"/>
                                          </p:val>
                                        </p:tav>
                                        <p:tav tm="100000">
                                          <p:val>
                                            <p:strVal val="#ppt_x"/>
                                          </p:val>
                                        </p:tav>
                                      </p:tavLst>
                                    </p:anim>
                                    <p:anim calcmode="lin" valueType="num">
                                      <p:cBhvr>
                                        <p:cTn id="8" dur="2000" fill="hold"/>
                                        <p:tgtEl>
                                          <p:spTgt spid="56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3" presetClass="entr" presetSubtype="16" fill="hold" grpId="0" nodeType="afterEffect">
                                  <p:stCondLst>
                                    <p:cond delay="0"/>
                                  </p:stCondLst>
                                  <p:iterate>
                                    <p:tmAbs val="0"/>
                                  </p:iterate>
                                  <p:childTnLst>
                                    <p:set>
                                      <p:cBhvr>
                                        <p:cTn id="11" fill="hold"/>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0" animBg="1" advAuto="0"/>
      <p:bldP spid="1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sym typeface="Arial"/>
            </a:endParaRPr>
          </a:p>
        </p:txBody>
      </p:sp>
      <p:sp>
        <p:nvSpPr>
          <p:cNvPr id="674" name="內文"/>
          <p:cNvSpPr txBox="1">
            <a:spLocks noGrp="1"/>
          </p:cNvSpPr>
          <p:nvPr>
            <p:ph type="body" sz="quarter" idx="4294967295"/>
          </p:nvPr>
        </p:nvSpPr>
        <p:spPr>
          <a:xfrm>
            <a:off x="2428875" y="4029077"/>
            <a:ext cx="3600450" cy="428625"/>
          </a:xfrm>
          <a:prstGeom prst="rect">
            <a:avLst/>
          </a:prstGeom>
        </p:spPr>
        <p:txBody>
          <a:bodyPr wrap="square" lIns="28574" tIns="28574" rIns="28574" bIns="28574" anchor="t" anchorCtr="0">
            <a:normAutofit/>
          </a:bodyPr>
          <a:lstStyle>
            <a:lvl1pPr marL="0" indent="0" algn="ctr">
              <a:spcBef>
                <a:spcPts val="600"/>
              </a:spcBef>
              <a:buClr>
                <a:srgbClr val="FFFFFF"/>
              </a:buClr>
              <a:buSzTx/>
              <a:buFontTx/>
              <a:buNone/>
              <a:defRPr sz="1600">
                <a:uFill>
                  <a:solidFill>
                    <a:srgbClr val="000000"/>
                  </a:solidFill>
                </a:uFill>
                <a:latin typeface="ArialNarrow"/>
                <a:ea typeface="ArialNarrow"/>
                <a:cs typeface="ArialNarrow"/>
                <a:sym typeface="ArialNarrow"/>
              </a:defRPr>
            </a:lvl1pPr>
          </a:lstStyle>
          <a:p>
            <a:pPr>
              <a:defRPr>
                <a:solidFill>
                  <a:srgbClr val="FFFFFF"/>
                </a:solidFill>
                <a:uFill>
                  <a:solidFill>
                    <a:srgbClr val="FFFFFF"/>
                  </a:solidFill>
                </a:uFill>
              </a:defRPr>
            </a:pPr>
            <a:r>
              <a:rPr>
                <a:solidFill>
                  <a:srgbClr val="000000"/>
                </a:solidFill>
                <a:uFill>
                  <a:solidFill>
                    <a:srgbClr val="000000"/>
                  </a:solidFill>
                </a:uFill>
              </a:rPr>
              <a:t> </a:t>
            </a:r>
          </a:p>
        </p:txBody>
      </p:sp>
      <p:sp>
        <p:nvSpPr>
          <p:cNvPr id="675" name="這是一場消費通路 與創業模式的革命"/>
          <p:cNvSpPr txBox="1"/>
          <p:nvPr/>
        </p:nvSpPr>
        <p:spPr>
          <a:xfrm>
            <a:off x="184419" y="62433"/>
            <a:ext cx="8775166" cy="4395268"/>
          </a:xfrm>
          <a:prstGeom prst="rect">
            <a:avLst/>
          </a:prstGeom>
          <a:ln w="12700">
            <a:miter lim="400000"/>
          </a:ln>
          <a:extLst>
            <a:ext uri="{C572A759-6A51-4108-AA02-DFA0A04FC94B}">
              <ma14:wrappingTextBoxFlag xmlns:ma14="http://schemas.microsoft.com/office/mac/drawingml/2011/main" xmlns="" val="1"/>
            </a:ext>
          </a:extLst>
        </p:spPr>
        <p:txBody>
          <a:bodyPr wrap="square" lIns="28574" tIns="28574" rIns="28574" bIns="28574" anchor="b">
            <a:prstTxWarp prst="textTriangle">
              <a:avLst/>
            </a:prstTxWarp>
            <a:spAutoFit/>
            <a:scene3d>
              <a:camera prst="orthographicFront"/>
              <a:lightRig rig="threePt" dir="t"/>
            </a:scene3d>
            <a:sp3d extrusionH="57150">
              <a:bevelT w="38100" h="38100" prst="angle"/>
            </a:sp3d>
          </a:bodyPr>
          <a:lstStyle/>
          <a:p>
            <a:pPr algn="ctr" defTabSz="513881" hangingPunct="0">
              <a:defRPr sz="1800">
                <a:solidFill>
                  <a:srgbClr val="FFFFFF"/>
                </a:solidFill>
                <a:uFill>
                  <a:solidFill>
                    <a:srgbClr val="FFFFFF"/>
                  </a:solidFill>
                </a:uFill>
                <a:latin typeface="ArialNarrow"/>
                <a:ea typeface="ArialNarrow"/>
                <a:cs typeface="ArialNarrow"/>
                <a:sym typeface="ArialNarrow"/>
              </a:defRPr>
            </a:pPr>
            <a:r>
              <a:rPr sz="1600" b="1" kern="0" spc="50" dirty="0" err="1">
                <a:ln w="9525" cmpd="sng">
                  <a:solidFill>
                    <a:srgbClr val="5B9BD5"/>
                  </a:solidFill>
                  <a:prstDash val="solid"/>
                </a:ln>
                <a:blipFill>
                  <a:blip r:embed="rId4"/>
                  <a:tile tx="0" ty="0" sx="100000" sy="100000" flip="none" algn="tl"/>
                </a:blipFill>
                <a:effectLst>
                  <a:glow rad="101600">
                    <a:srgbClr val="ED7D31">
                      <a:satMod val="175000"/>
                      <a:alpha val="40000"/>
                    </a:srgbClr>
                  </a:glow>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anose="020B0604030504040204" pitchFamily="34" charset="-120"/>
                <a:ea typeface="微軟正黑體" panose="020B0604030504040204" pitchFamily="34" charset="-120"/>
                <a:cs typeface="ヒラギノ角ゴ ProN W6"/>
                <a:sym typeface="ヒラギノ角ゴ ProN W6"/>
              </a:rPr>
              <a:t>這是一場</a:t>
            </a:r>
            <a:endParaRPr lang="en-US" sz="1600" b="1" kern="0" spc="50" dirty="0">
              <a:ln w="9525" cmpd="sng">
                <a:solidFill>
                  <a:srgbClr val="5B9BD5"/>
                </a:solidFill>
                <a:prstDash val="solid"/>
              </a:ln>
              <a:blipFill>
                <a:blip r:embed="rId4"/>
                <a:tile tx="0" ty="0" sx="100000" sy="100000" flip="none" algn="tl"/>
              </a:blipFill>
              <a:effectLst>
                <a:glow rad="101600">
                  <a:srgbClr val="ED7D31">
                    <a:satMod val="175000"/>
                    <a:alpha val="40000"/>
                  </a:srgbClr>
                </a:glow>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anose="020B0604030504040204" pitchFamily="34" charset="-120"/>
              <a:ea typeface="微軟正黑體" panose="020B0604030504040204" pitchFamily="34" charset="-120"/>
              <a:cs typeface="ヒラギノ角ゴ ProN W6"/>
              <a:sym typeface="ヒラギノ角ゴ ProN W6"/>
            </a:endParaRPr>
          </a:p>
          <a:p>
            <a:pPr algn="ctr" defTabSz="513881" hangingPunct="0">
              <a:defRPr sz="1800">
                <a:solidFill>
                  <a:srgbClr val="FFFFFF"/>
                </a:solidFill>
                <a:uFill>
                  <a:solidFill>
                    <a:srgbClr val="FFFFFF"/>
                  </a:solidFill>
                </a:uFill>
                <a:latin typeface="ArialNarrow"/>
                <a:ea typeface="ArialNarrow"/>
                <a:cs typeface="ArialNarrow"/>
                <a:sym typeface="ArialNarrow"/>
              </a:defRPr>
            </a:pPr>
            <a:r>
              <a:rPr sz="2000" b="1" kern="0" spc="50" dirty="0" err="1">
                <a:ln w="9525" cmpd="sng">
                  <a:solidFill>
                    <a:srgbClr val="5B9BD5"/>
                  </a:solidFill>
                  <a:prstDash val="solid"/>
                </a:ln>
                <a:blipFill>
                  <a:blip r:embed="rId4"/>
                  <a:tile tx="0" ty="0" sx="100000" sy="100000" flip="none" algn="tl"/>
                </a:blipFill>
                <a:effectLst>
                  <a:glow rad="101600">
                    <a:srgbClr val="ED7D31">
                      <a:satMod val="175000"/>
                      <a:alpha val="40000"/>
                    </a:srgbClr>
                  </a:glow>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anose="020B0604030504040204" pitchFamily="34" charset="-120"/>
                <a:ea typeface="微軟正黑體" panose="020B0604030504040204" pitchFamily="34" charset="-120"/>
                <a:cs typeface="ヒラギノ角ゴ ProN W6"/>
                <a:sym typeface="ヒラギノ角ゴ ProN W6"/>
              </a:rPr>
              <a:t>消費</a:t>
            </a:r>
            <a:r>
              <a:rPr b="1" kern="0" spc="50" dirty="0" err="1">
                <a:ln w="9525" cmpd="sng">
                  <a:solidFill>
                    <a:srgbClr val="5B9BD5"/>
                  </a:solidFill>
                  <a:prstDash val="solid"/>
                </a:ln>
                <a:blipFill>
                  <a:blip r:embed="rId4"/>
                  <a:tile tx="0" ty="0" sx="100000" sy="100000" flip="none" algn="tl"/>
                </a:blipFill>
                <a:effectLst>
                  <a:glow rad="101600">
                    <a:srgbClr val="ED7D31">
                      <a:satMod val="175000"/>
                      <a:alpha val="40000"/>
                    </a:srgbClr>
                  </a:glow>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anose="020B0604030504040204" pitchFamily="34" charset="-120"/>
                <a:ea typeface="微軟正黑體" panose="020B0604030504040204" pitchFamily="34" charset="-120"/>
                <a:cs typeface="ヒラギノ角ゴ ProN W6"/>
                <a:sym typeface="ヒラギノ角ゴ ProN W6"/>
              </a:rPr>
              <a:t>與創業模式的</a:t>
            </a:r>
            <a:r>
              <a:rPr b="1" kern="0" spc="50" dirty="0" err="1">
                <a:ln w="9525" cmpd="sng">
                  <a:solidFill>
                    <a:srgbClr val="5B9BD5"/>
                  </a:solidFill>
                  <a:prstDash val="solid"/>
                </a:ln>
                <a:solidFill>
                  <a:srgbClr val="D00000"/>
                </a:solidFill>
                <a:effectLst>
                  <a:glow rad="101600">
                    <a:srgbClr val="ED7D31">
                      <a:satMod val="175000"/>
                      <a:alpha val="40000"/>
                    </a:srgbClr>
                  </a:glow>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anose="020B0604030504040204" pitchFamily="34" charset="-120"/>
                <a:ea typeface="微軟正黑體" panose="020B0604030504040204" pitchFamily="34" charset="-120"/>
                <a:cs typeface="ヒラギノ角ゴ ProN W6"/>
                <a:sym typeface="ヒラギノ角ゴ ProN W6"/>
              </a:rPr>
              <a:t>革命</a:t>
            </a:r>
            <a:endParaRPr sz="1600" b="1" kern="0" spc="50" dirty="0">
              <a:ln w="9525" cmpd="sng">
                <a:solidFill>
                  <a:srgbClr val="5B9BD5"/>
                </a:solidFill>
                <a:prstDash val="solid"/>
              </a:ln>
              <a:solidFill>
                <a:srgbClr val="D00000"/>
              </a:solidFill>
              <a:effectLst>
                <a:glow rad="101600">
                  <a:srgbClr val="ED7D31">
                    <a:satMod val="175000"/>
                    <a:alpha val="40000"/>
                  </a:srgbClr>
                </a:glow>
                <a:outerShdw blurRad="50800" dist="38100" algn="l" rotWithShape="0">
                  <a:prstClr val="black">
                    <a:alpha val="40000"/>
                  </a:prstClr>
                </a:outerShdw>
                <a:reflection blurRad="6350" stA="55000" endA="300" endPos="45500" dir="5400000" sy="-100000" algn="bl" rotWithShape="0"/>
              </a:effectLst>
              <a:uFill>
                <a:solidFill>
                  <a:srgbClr val="FFFFFF"/>
                </a:solidFill>
              </a:uFill>
              <a:latin typeface="微軟正黑體" panose="020B0604030504040204" pitchFamily="34" charset="-120"/>
              <a:ea typeface="微軟正黑體" panose="020B0604030504040204" pitchFamily="34" charset="-120"/>
              <a:cs typeface="ヒラギノ角ゴ ProN W6"/>
              <a:sym typeface="ヒラギノ角ゴ ProN W6"/>
            </a:endParaRPr>
          </a:p>
        </p:txBody>
      </p:sp>
      <p:pic>
        <p:nvPicPr>
          <p:cNvPr id="10244" name="Picture 4" descr="ç¸éåç"/>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8600" b="89800" l="3750" r="97417">
                        <a14:foregroundMark x1="46500" y1="62000" x2="46500" y2="62000"/>
                        <a14:foregroundMark x1="30333" y1="46500" x2="30333" y2="46500"/>
                        <a14:foregroundMark x1="33417" y1="54000" x2="33417" y2="54000"/>
                        <a14:foregroundMark x1="38333" y1="75400" x2="38333" y2="75400"/>
                        <a14:foregroundMark x1="68250" y1="47600" x2="68250" y2="47600"/>
                        <a14:foregroundMark x1="50167" y1="59400" x2="50167" y2="59400"/>
                        <a14:foregroundMark x1="43000" y1="53300" x2="43000" y2="53300"/>
                        <a14:foregroundMark x1="56917" y1="54600" x2="56917" y2="54600"/>
                        <a14:foregroundMark x1="44750" y1="53500" x2="44750" y2="53500"/>
                        <a14:foregroundMark x1="48917" y1="51200" x2="48917" y2="51200"/>
                        <a14:foregroundMark x1="80250" y1="50800" x2="80250" y2="50800"/>
                        <a14:foregroundMark x1="75250" y1="55900" x2="75250" y2="55900"/>
                        <a14:foregroundMark x1="71417" y1="56600" x2="71417" y2="56600"/>
                        <a14:foregroundMark x1="52417" y1="66800" x2="52417" y2="66800"/>
                        <a14:foregroundMark x1="15583" y1="49000" x2="15583" y2="49000"/>
                        <a14:foregroundMark x1="8667" y1="42300" x2="8667" y2="42300"/>
                        <a14:foregroundMark x1="19083" y1="29400" x2="19083" y2="29400"/>
                        <a14:foregroundMark x1="21167" y1="29500" x2="21167" y2="29500"/>
                        <a14:foregroundMark x1="29750" y1="31100" x2="29750" y2="31100"/>
                        <a14:foregroundMark x1="61917" y1="27900" x2="61917" y2="27900"/>
                        <a14:foregroundMark x1="69000" y1="31200" x2="69000" y2="31200"/>
                        <a14:foregroundMark x1="71583" y1="33000" x2="71583" y2="33000"/>
                        <a14:foregroundMark x1="80750" y1="29500" x2="80750" y2="29500"/>
                        <a14:foregroundMark x1="41833" y1="49400" x2="41833" y2="49400"/>
                        <a14:foregroundMark x1="43917" y1="44000" x2="43917" y2="44000"/>
                        <a14:foregroundMark x1="41417" y1="45100" x2="41417" y2="45100"/>
                      </a14:backgroundRemoval>
                    </a14:imgEffect>
                  </a14:imgLayer>
                </a14:imgProps>
              </a:ext>
              <a:ext uri="{28A0092B-C50C-407E-A947-70E740481C1C}">
                <a14:useLocalDpi xmlns:a14="http://schemas.microsoft.com/office/drawing/2010/main" val="0"/>
              </a:ext>
            </a:extLst>
          </a:blip>
          <a:srcRect/>
          <a:stretch>
            <a:fillRect/>
          </a:stretch>
        </p:blipFill>
        <p:spPr bwMode="auto">
          <a:xfrm rot="625286">
            <a:off x="7060687" y="1716047"/>
            <a:ext cx="1779458" cy="148288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ç¸éåç"/>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58" b="95455" l="459" r="99312">
                        <a14:foregroundMark x1="33028" y1="84848" x2="33028" y2="84848"/>
                        <a14:foregroundMark x1="29358" y1="54545" x2="29358" y2="54545"/>
                        <a14:foregroundMark x1="87615" y1="60985" x2="87615" y2="60985"/>
                        <a14:foregroundMark x1="83945" y1="41667" x2="83945" y2="41667"/>
                        <a14:foregroundMark x1="87156" y1="37879" x2="87156" y2="37879"/>
                        <a14:foregroundMark x1="81651" y1="78409" x2="81651" y2="78409"/>
                        <a14:foregroundMark x1="80275" y1="71970" x2="80275" y2="71970"/>
                        <a14:foregroundMark x1="7569" y1="51136" x2="7569" y2="51136"/>
                        <a14:foregroundMark x1="9862" y1="87121" x2="9862" y2="87121"/>
                        <a14:foregroundMark x1="14220" y1="90909" x2="14220" y2="90909"/>
                        <a14:foregroundMark x1="10092" y1="83712" x2="10092" y2="83712"/>
                        <a14:foregroundMark x1="6193" y1="28409" x2="6193" y2="28409"/>
                        <a14:foregroundMark x1="2523" y1="61364" x2="2523" y2="61364"/>
                        <a14:foregroundMark x1="6193" y1="83333" x2="6193" y2="83333"/>
                        <a14:foregroundMark x1="60550" y1="49242" x2="60550" y2="49242"/>
                        <a14:backgroundMark x1="36468" y1="11742" x2="36468" y2="11742"/>
                        <a14:backgroundMark x1="20413" y1="19318" x2="20413" y2="19318"/>
                        <a14:backgroundMark x1="21101" y1="43182" x2="21101" y2="43182"/>
                        <a14:backgroundMark x1="41972" y1="26136" x2="41972" y2="26136"/>
                        <a14:backgroundMark x1="50688" y1="31818" x2="50688" y2="31818"/>
                        <a14:backgroundMark x1="46560" y1="72727" x2="46560" y2="72727"/>
                        <a14:backgroundMark x1="53440" y1="52652" x2="53440" y2="52652"/>
                        <a14:backgroundMark x1="50917" y1="60606" x2="50917" y2="60606"/>
                        <a14:backgroundMark x1="53440" y1="56818" x2="53440" y2="56818"/>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570919" y="797717"/>
            <a:ext cx="2894443" cy="175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81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0" y="0"/>
            <a:ext cx="9144000" cy="5143500"/>
          </a:xfrm>
          <a:prstGeom prst="rect">
            <a:avLst/>
          </a:prstGeom>
          <a:blipFill dpi="0" rotWithShape="1">
            <a:blip r:embed="rId3">
              <a:alphaModFix amt="7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grpSp>
        <p:nvGrpSpPr>
          <p:cNvPr id="38" name="群組 37"/>
          <p:cNvGrpSpPr/>
          <p:nvPr/>
        </p:nvGrpSpPr>
        <p:grpSpPr>
          <a:xfrm>
            <a:off x="1326644" y="1137392"/>
            <a:ext cx="1881585" cy="1369412"/>
            <a:chOff x="1326644" y="1137353"/>
            <a:chExt cx="1881585" cy="1369412"/>
          </a:xfrm>
        </p:grpSpPr>
        <p:sp>
          <p:nvSpPr>
            <p:cNvPr id="2" name="橢圓 2"/>
            <p:cNvSpPr/>
            <p:nvPr/>
          </p:nvSpPr>
          <p:spPr>
            <a:xfrm>
              <a:off x="1333901" y="1252645"/>
              <a:ext cx="1874328" cy="1213067"/>
            </a:xfrm>
            <a:prstGeom prst="ellipse">
              <a:avLst/>
            </a:prstGeom>
            <a:solidFill>
              <a:srgbClr val="4F81BD"/>
            </a:solidFill>
            <a:ln w="25400" cap="flat">
              <a:solidFill>
                <a:srgbClr val="FFFFFF"/>
              </a:solidFill>
              <a:prstDash val="solid"/>
              <a:round/>
            </a:ln>
            <a:effectLst/>
          </p:spPr>
          <p:txBody>
            <a:bodyPr wrap="square" lIns="25717" tIns="25717" rIns="25717" bIns="25717" numCol="1" anchor="t">
              <a:noAutofit/>
            </a:bodyPr>
            <a:lstStyle/>
            <a:p>
              <a:pPr defTabSz="513716"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3" name="橢圓 4"/>
            <p:cNvSpPr txBox="1"/>
            <p:nvPr/>
          </p:nvSpPr>
          <p:spPr>
            <a:xfrm>
              <a:off x="1326644" y="1137353"/>
              <a:ext cx="1861400" cy="13694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7148" tIns="47148" rIns="47148" bIns="47148" numCol="1" anchor="ctr">
              <a:spAutoFit/>
            </a:bodyPr>
            <a:lstStyle/>
            <a:p>
              <a:pPr algn="ctr" defTabSz="1648607" hangingPunct="0">
                <a:lnSpc>
                  <a:spcPct val="90000"/>
                </a:lnSpc>
                <a:spcBef>
                  <a:spcPts val="844"/>
                </a:spcBef>
                <a:defRPr sz="3600" b="1">
                  <a:solidFill>
                    <a:srgbClr val="FFFF00"/>
                  </a:solidFill>
                  <a:effectLst>
                    <a:outerShdw blurRad="38100" dist="38100" dir="2700000" rotWithShape="0">
                      <a:srgbClr val="000000"/>
                    </a:outerShdw>
                  </a:effectLst>
                  <a:latin typeface="微軟正黑體"/>
                  <a:ea typeface="微軟正黑體"/>
                  <a:cs typeface="微軟正黑體"/>
                  <a:sym typeface="微軟正黑體"/>
                </a:defRPr>
              </a:pPr>
              <a:r>
                <a:rPr sz="2000" b="1" kern="0" dirty="0" err="1">
                  <a:solidFill>
                    <a:srgbClr val="FFFF00"/>
                  </a:solidFill>
                  <a:effectLst>
                    <a:outerShdw blurRad="38100" dist="38100" dir="2700000" rotWithShape="0">
                      <a:srgbClr val="000000"/>
                    </a:outerShdw>
                  </a:effectLst>
                  <a:latin typeface="微軟正黑體" panose="020B0604030504040204" pitchFamily="34" charset="-120"/>
                  <a:ea typeface="微軟正黑體" panose="020B0604030504040204" pitchFamily="34" charset="-120"/>
                  <a:cs typeface="微軟正黑體"/>
                  <a:sym typeface="微軟正黑體"/>
                </a:rPr>
                <a:t>打工收入</a:t>
              </a:r>
              <a:r>
                <a:rPr sz="2000" b="1" kern="0" dirty="0">
                  <a:solidFill>
                    <a:srgbClr val="FFFF00"/>
                  </a:solidFill>
                  <a:effectLst>
                    <a:outerShdw blurRad="38100" dist="38100" dir="2700000" rotWithShape="0">
                      <a:srgbClr val="000000"/>
                    </a:outerShdw>
                  </a:effectLst>
                  <a:latin typeface="微軟正黑體" panose="020B0604030504040204" pitchFamily="34" charset="-120"/>
                  <a:ea typeface="微軟正黑體" panose="020B0604030504040204" pitchFamily="34" charset="-120"/>
                  <a:cs typeface="微軟正黑體"/>
                  <a:sym typeface="微軟正黑體"/>
                </a:rPr>
                <a:t/>
              </a:r>
              <a:br>
                <a:rPr sz="2000" b="1" kern="0" dirty="0">
                  <a:solidFill>
                    <a:srgbClr val="FFFF00"/>
                  </a:solidFill>
                  <a:effectLst>
                    <a:outerShdw blurRad="38100" dist="38100" dir="2700000" rotWithShape="0">
                      <a:srgbClr val="000000"/>
                    </a:outerShdw>
                  </a:effectLst>
                  <a:latin typeface="微軟正黑體" panose="020B0604030504040204" pitchFamily="34" charset="-120"/>
                  <a:ea typeface="微軟正黑體" panose="020B0604030504040204" pitchFamily="34" charset="-120"/>
                  <a:cs typeface="微軟正黑體"/>
                  <a:sym typeface="微軟正黑體"/>
                </a:rPr>
              </a:br>
              <a:r>
                <a:rPr b="1" kern="0" dirty="0">
                  <a:solidFill>
                    <a:srgbClr val="FFFFFF"/>
                  </a:solidFill>
                  <a:effectLst>
                    <a:outerShdw blurRad="38100" dist="38100" dir="2700000" rotWithShape="0">
                      <a:srgbClr val="000000"/>
                    </a:outerShdw>
                  </a:effectLst>
                  <a:latin typeface="微軟正黑體" panose="020B0604030504040204" pitchFamily="34" charset="-120"/>
                  <a:ea typeface="微軟正黑體" panose="020B0604030504040204" pitchFamily="34" charset="-120"/>
                  <a:cs typeface="微軟正黑體"/>
                  <a:sym typeface="微軟正黑體"/>
                </a:rPr>
                <a:t>45年</a:t>
              </a:r>
              <a:r>
                <a:rPr lang="zh-TW" altLang="en-US" b="1" kern="0" dirty="0">
                  <a:solidFill>
                    <a:srgbClr val="FFFFFF"/>
                  </a:solidFill>
                  <a:effectLst>
                    <a:outerShdw blurRad="38100" dist="38100" dir="2700000" rotWithShape="0">
                      <a:srgbClr val="000000"/>
                    </a:outerShdw>
                  </a:effectLst>
                  <a:latin typeface="微軟正黑體" panose="020B0604030504040204" pitchFamily="34" charset="-120"/>
                  <a:ea typeface="微軟正黑體" panose="020B0604030504040204" pitchFamily="34" charset="-120"/>
                  <a:cs typeface="微軟正黑體"/>
                  <a:sym typeface="微軟正黑體"/>
                </a:rPr>
                <a:t>計劃</a:t>
              </a:r>
              <a:endParaRPr b="1" kern="0" dirty="0">
                <a:solidFill>
                  <a:srgbClr val="FFFFFF"/>
                </a:solidFill>
                <a:effectLst>
                  <a:outerShdw blurRad="38100" dist="38100" dir="2700000" rotWithShape="0">
                    <a:srgbClr val="000000"/>
                  </a:outerShdw>
                </a:effectLst>
                <a:latin typeface="微軟正黑體" panose="020B0604030504040204" pitchFamily="34" charset="-120"/>
                <a:ea typeface="微軟正黑體" panose="020B0604030504040204" pitchFamily="34" charset="-120"/>
                <a:cs typeface="微軟正黑體"/>
                <a:sym typeface="微軟正黑體"/>
              </a:endParaRPr>
            </a:p>
          </p:txBody>
        </p:sp>
      </p:grpSp>
      <p:grpSp>
        <p:nvGrpSpPr>
          <p:cNvPr id="43" name="群組 42"/>
          <p:cNvGrpSpPr/>
          <p:nvPr/>
        </p:nvGrpSpPr>
        <p:grpSpPr>
          <a:xfrm>
            <a:off x="1754661" y="3086101"/>
            <a:ext cx="2850382" cy="1263554"/>
            <a:chOff x="1754661" y="3086100"/>
            <a:chExt cx="2850382" cy="1263554"/>
          </a:xfrm>
        </p:grpSpPr>
        <p:sp>
          <p:nvSpPr>
            <p:cNvPr id="4" name="橢圓 5"/>
            <p:cNvSpPr/>
            <p:nvPr/>
          </p:nvSpPr>
          <p:spPr>
            <a:xfrm>
              <a:off x="1754661" y="3086100"/>
              <a:ext cx="2850382" cy="1263554"/>
            </a:xfrm>
            <a:prstGeom prst="ellipse">
              <a:avLst/>
            </a:prstGeom>
            <a:solidFill>
              <a:srgbClr val="4F81BD"/>
            </a:solidFill>
            <a:ln w="25400" cap="flat">
              <a:solidFill>
                <a:srgbClr val="FFFFFF"/>
              </a:solidFill>
              <a:prstDash val="solid"/>
              <a:round/>
            </a:ln>
            <a:effectLst/>
          </p:spPr>
          <p:txBody>
            <a:bodyPr wrap="square" lIns="25717" tIns="25717" rIns="25717" bIns="25717" numCol="1" anchor="t">
              <a:noAutofit/>
            </a:bodyPr>
            <a:lstStyle/>
            <a:p>
              <a:pPr defTabSz="513716"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5" name="橢圓 4"/>
            <p:cNvSpPr txBox="1"/>
            <p:nvPr/>
          </p:nvSpPr>
          <p:spPr>
            <a:xfrm>
              <a:off x="1870200" y="3434820"/>
              <a:ext cx="2648507" cy="5661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7148" tIns="47148" rIns="47148" bIns="47148" numCol="1" anchor="ctr">
              <a:spAutoFit/>
            </a:bodyPr>
            <a:lstStyle>
              <a:lvl1pPr algn="ctr" defTabSz="2933700">
                <a:lnSpc>
                  <a:spcPct val="90000"/>
                </a:lnSpc>
                <a:spcBef>
                  <a:spcPts val="2500"/>
                </a:spcBef>
                <a:defRPr sz="60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defTabSz="1648607" hangingPunct="0">
                <a:spcBef>
                  <a:spcPts val="1406"/>
                </a:spcBef>
              </a:pPr>
              <a:r>
                <a:rPr sz="3400" kern="0" dirty="0" err="1">
                  <a:latin typeface="微軟正黑體" panose="020B0604030504040204" pitchFamily="34" charset="-120"/>
                  <a:ea typeface="微軟正黑體" panose="020B0604030504040204" pitchFamily="34" charset="-120"/>
                </a:rPr>
                <a:t>永續收入</a:t>
              </a:r>
              <a:endParaRPr sz="3400" kern="0" dirty="0">
                <a:latin typeface="微軟正黑體" panose="020B0604030504040204" pitchFamily="34" charset="-120"/>
                <a:ea typeface="微軟正黑體" panose="020B0604030504040204" pitchFamily="34" charset="-120"/>
              </a:endParaRPr>
            </a:p>
          </p:txBody>
        </p:sp>
      </p:grpSp>
      <p:grpSp>
        <p:nvGrpSpPr>
          <p:cNvPr id="45" name="群組 44"/>
          <p:cNvGrpSpPr/>
          <p:nvPr/>
        </p:nvGrpSpPr>
        <p:grpSpPr>
          <a:xfrm>
            <a:off x="2857755" y="2073278"/>
            <a:ext cx="912139" cy="1142937"/>
            <a:chOff x="2688775" y="2163988"/>
            <a:chExt cx="912139" cy="1142937"/>
          </a:xfrm>
        </p:grpSpPr>
        <p:sp>
          <p:nvSpPr>
            <p:cNvPr id="6" name="形狀"/>
            <p:cNvSpPr/>
            <p:nvPr/>
          </p:nvSpPr>
          <p:spPr>
            <a:xfrm rot="17417034">
              <a:off x="2561931" y="2290832"/>
              <a:ext cx="1142937" cy="889249"/>
            </a:xfrm>
            <a:custGeom>
              <a:avLst/>
              <a:gdLst/>
              <a:ahLst/>
              <a:cxnLst>
                <a:cxn ang="0">
                  <a:pos x="wd2" y="hd2"/>
                </a:cxn>
                <a:cxn ang="5400000">
                  <a:pos x="wd2" y="hd2"/>
                </a:cxn>
                <a:cxn ang="10800000">
                  <a:pos x="wd2" y="hd2"/>
                </a:cxn>
                <a:cxn ang="16200000">
                  <a:pos x="wd2" y="hd2"/>
                </a:cxn>
              </a:cxnLst>
              <a:rect l="0" t="0" r="r" b="b"/>
              <a:pathLst>
                <a:path w="21600" h="21600" extrusionOk="0">
                  <a:moveTo>
                    <a:pt x="18726" y="21600"/>
                  </a:moveTo>
                  <a:lnTo>
                    <a:pt x="15307" y="16200"/>
                  </a:lnTo>
                  <a:lnTo>
                    <a:pt x="16880" y="16200"/>
                  </a:lnTo>
                  <a:lnTo>
                    <a:pt x="16880" y="16200"/>
                  </a:lnTo>
                  <a:cubicBezTo>
                    <a:pt x="15903" y="6663"/>
                    <a:pt x="12487" y="0"/>
                    <a:pt x="8576" y="0"/>
                  </a:cubicBezTo>
                  <a:lnTo>
                    <a:pt x="11723" y="0"/>
                  </a:lnTo>
                  <a:cubicBezTo>
                    <a:pt x="15634" y="0"/>
                    <a:pt x="19049" y="6663"/>
                    <a:pt x="20027" y="16200"/>
                  </a:cubicBezTo>
                  <a:lnTo>
                    <a:pt x="21600" y="16200"/>
                  </a:lnTo>
                  <a:close/>
                  <a:moveTo>
                    <a:pt x="10150" y="367"/>
                  </a:moveTo>
                  <a:lnTo>
                    <a:pt x="10150" y="367"/>
                  </a:lnTo>
                  <a:cubicBezTo>
                    <a:pt x="6090" y="2275"/>
                    <a:pt x="3146" y="11199"/>
                    <a:pt x="3146" y="21600"/>
                  </a:cubicBezTo>
                  <a:lnTo>
                    <a:pt x="0" y="21600"/>
                  </a:lnTo>
                  <a:cubicBezTo>
                    <a:pt x="0" y="9671"/>
                    <a:pt x="3840" y="0"/>
                    <a:pt x="8576" y="0"/>
                  </a:cubicBezTo>
                  <a:cubicBezTo>
                    <a:pt x="9104" y="0"/>
                    <a:pt x="9631" y="123"/>
                    <a:pt x="10150" y="367"/>
                  </a:cubicBezTo>
                  <a:close/>
                </a:path>
              </a:pathLst>
            </a:custGeom>
            <a:solidFill>
              <a:srgbClr val="4F81BD"/>
            </a:solidFill>
            <a:ln w="12700" cap="flat">
              <a:noFill/>
              <a:miter lim="400000"/>
            </a:ln>
            <a:effectLst/>
          </p:spPr>
          <p:txBody>
            <a:bodyPr wrap="square" lIns="25717" tIns="25717" rIns="25717" bIns="25717" numCol="1" anchor="ctr">
              <a:noAutofit/>
            </a:bodyPr>
            <a:lstStyle/>
            <a:p>
              <a:pPr algn="ctr" defTabSz="513881" hangingPunct="0">
                <a:defRPr>
                  <a:solidFill>
                    <a:srgbClr val="FFFFFF"/>
                  </a:solidFill>
                  <a:latin typeface="+mn-lt"/>
                  <a:ea typeface="+mn-ea"/>
                  <a:cs typeface="+mn-cs"/>
                  <a:sym typeface="Calibri"/>
                </a:defRPr>
              </a:pPr>
              <a:endParaRPr sz="1100" kern="0" dirty="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7" name="形狀"/>
            <p:cNvSpPr/>
            <p:nvPr/>
          </p:nvSpPr>
          <p:spPr>
            <a:xfrm rot="17417034">
              <a:off x="2887764" y="2494853"/>
              <a:ext cx="537051" cy="889248"/>
            </a:xfrm>
            <a:custGeom>
              <a:avLst/>
              <a:gdLst/>
              <a:ahLst/>
              <a:cxnLst>
                <a:cxn ang="0">
                  <a:pos x="wd2" y="hd2"/>
                </a:cxn>
                <a:cxn ang="5400000">
                  <a:pos x="wd2" y="hd2"/>
                </a:cxn>
                <a:cxn ang="10800000">
                  <a:pos x="wd2" y="hd2"/>
                </a:cxn>
                <a:cxn ang="16200000">
                  <a:pos x="wd2" y="hd2"/>
                </a:cxn>
              </a:cxnLst>
              <a:rect l="0" t="0" r="r" b="b"/>
              <a:pathLst>
                <a:path w="21600" h="21600" extrusionOk="0">
                  <a:moveTo>
                    <a:pt x="21600" y="367"/>
                  </a:moveTo>
                  <a:lnTo>
                    <a:pt x="21600" y="367"/>
                  </a:lnTo>
                  <a:cubicBezTo>
                    <a:pt x="12960" y="2275"/>
                    <a:pt x="6696" y="11199"/>
                    <a:pt x="6696" y="21600"/>
                  </a:cubicBezTo>
                  <a:lnTo>
                    <a:pt x="0" y="21600"/>
                  </a:lnTo>
                  <a:cubicBezTo>
                    <a:pt x="0" y="9671"/>
                    <a:pt x="8172" y="0"/>
                    <a:pt x="18252" y="0"/>
                  </a:cubicBezTo>
                  <a:cubicBezTo>
                    <a:pt x="19375" y="0"/>
                    <a:pt x="20496" y="123"/>
                    <a:pt x="21600" y="367"/>
                  </a:cubicBezTo>
                  <a:close/>
                </a:path>
              </a:pathLst>
            </a:custGeom>
            <a:solidFill>
              <a:srgbClr val="000000">
                <a:alpha val="20000"/>
              </a:srgbClr>
            </a:solidFill>
            <a:ln w="12700" cap="flat">
              <a:noFill/>
              <a:miter lim="400000"/>
            </a:ln>
            <a:effectLst/>
          </p:spPr>
          <p:txBody>
            <a:bodyPr wrap="square" lIns="25717" tIns="25717" rIns="25717" bIns="25717" numCol="1" anchor="ctr">
              <a:noAutofit/>
            </a:bodyPr>
            <a:lstStyle/>
            <a:p>
              <a:pPr algn="ctr" defTabSz="513881" hangingPunct="0">
                <a:defRPr>
                  <a:solidFill>
                    <a:srgbClr val="FFFFFF"/>
                  </a:solidFill>
                  <a:latin typeface="+mn-lt"/>
                  <a:ea typeface="+mn-ea"/>
                  <a:cs typeface="+mn-cs"/>
                  <a:sym typeface="Calibri"/>
                </a:defRPr>
              </a:pPr>
              <a:endParaRPr sz="11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grpSp>
      <p:sp>
        <p:nvSpPr>
          <p:cNvPr id="8" name="線條"/>
          <p:cNvSpPr/>
          <p:nvPr/>
        </p:nvSpPr>
        <p:spPr>
          <a:xfrm rot="17417034">
            <a:off x="2737802" y="2187737"/>
            <a:ext cx="1142937" cy="889249"/>
          </a:xfrm>
          <a:custGeom>
            <a:avLst/>
            <a:gdLst/>
            <a:ahLst/>
            <a:cxnLst>
              <a:cxn ang="0">
                <a:pos x="wd2" y="hd2"/>
              </a:cxn>
              <a:cxn ang="5400000">
                <a:pos x="wd2" y="hd2"/>
              </a:cxn>
              <a:cxn ang="10800000">
                <a:pos x="wd2" y="hd2"/>
              </a:cxn>
              <a:cxn ang="16200000">
                <a:pos x="wd2" y="hd2"/>
              </a:cxn>
            </a:cxnLst>
            <a:rect l="0" t="0" r="r" b="b"/>
            <a:pathLst>
              <a:path w="21600" h="21600" extrusionOk="0">
                <a:moveTo>
                  <a:pt x="10150" y="367"/>
                </a:moveTo>
                <a:lnTo>
                  <a:pt x="10150" y="367"/>
                </a:lnTo>
                <a:cubicBezTo>
                  <a:pt x="6090" y="2275"/>
                  <a:pt x="3146" y="11199"/>
                  <a:pt x="3146" y="21600"/>
                </a:cubicBezTo>
                <a:lnTo>
                  <a:pt x="0" y="21600"/>
                </a:lnTo>
                <a:cubicBezTo>
                  <a:pt x="0" y="9671"/>
                  <a:pt x="3840" y="0"/>
                  <a:pt x="8576" y="0"/>
                </a:cubicBezTo>
                <a:lnTo>
                  <a:pt x="11723" y="0"/>
                </a:lnTo>
                <a:cubicBezTo>
                  <a:pt x="15634" y="0"/>
                  <a:pt x="19049" y="6663"/>
                  <a:pt x="20027" y="16200"/>
                </a:cubicBezTo>
                <a:lnTo>
                  <a:pt x="21600" y="16200"/>
                </a:lnTo>
                <a:lnTo>
                  <a:pt x="18726" y="21600"/>
                </a:lnTo>
                <a:lnTo>
                  <a:pt x="15307" y="16200"/>
                </a:lnTo>
                <a:lnTo>
                  <a:pt x="16880" y="16200"/>
                </a:lnTo>
                <a:lnTo>
                  <a:pt x="16880" y="16200"/>
                </a:lnTo>
                <a:cubicBezTo>
                  <a:pt x="15903" y="6663"/>
                  <a:pt x="12487" y="0"/>
                  <a:pt x="8576" y="0"/>
                </a:cubicBezTo>
              </a:path>
            </a:pathLst>
          </a:custGeom>
          <a:noFill/>
          <a:ln w="25400" cap="flat">
            <a:solidFill>
              <a:srgbClr val="3A5E8A"/>
            </a:solidFill>
            <a:prstDash val="solid"/>
            <a:round/>
          </a:ln>
          <a:effectLst/>
        </p:spPr>
        <p:txBody>
          <a:bodyPr wrap="square" lIns="25715" tIns="25715" rIns="25715" bIns="25715" numCol="1" anchor="ctr">
            <a:noAutofit/>
          </a:bodyPr>
          <a:lstStyle/>
          <a:p>
            <a:pPr algn="ctr" defTabSz="513881" hangingPunct="0">
              <a:defRPr>
                <a:solidFill>
                  <a:srgbClr val="FFFFFF"/>
                </a:solidFill>
                <a:latin typeface="+mn-lt"/>
                <a:ea typeface="+mn-ea"/>
                <a:cs typeface="+mn-cs"/>
                <a:sym typeface="Calibri"/>
              </a:defRPr>
            </a:pPr>
            <a:endParaRPr sz="11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9" name="向右箭號 10"/>
          <p:cNvSpPr/>
          <p:nvPr/>
        </p:nvSpPr>
        <p:spPr>
          <a:xfrm>
            <a:off x="3200401" y="1771689"/>
            <a:ext cx="724736" cy="308075"/>
          </a:xfrm>
          <a:prstGeom prst="rightArrow">
            <a:avLst>
              <a:gd name="adj1" fmla="val 50000"/>
              <a:gd name="adj2" fmla="val 50000"/>
            </a:avLst>
          </a:prstGeom>
          <a:solidFill>
            <a:srgbClr val="4F81BD"/>
          </a:solidFill>
          <a:ln>
            <a:solidFill>
              <a:srgbClr val="000000"/>
            </a:solidFill>
          </a:ln>
        </p:spPr>
        <p:txBody>
          <a:bodyPr lIns="25715" tIns="45681" rIns="25715" bIns="45681"/>
          <a:lstStyle/>
          <a:p>
            <a:pPr defTabSz="513881" hangingPunct="0">
              <a:defRPr>
                <a:solidFill>
                  <a:srgbClr val="FFFFFF"/>
                </a:solidFill>
                <a:latin typeface="Franklin Gothic Book"/>
                <a:ea typeface="Franklin Gothic Book"/>
                <a:cs typeface="Franklin Gothic Book"/>
                <a:sym typeface="Franklin Gothic Book"/>
              </a:defRPr>
            </a:pPr>
            <a:endParaRPr sz="1100"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10" name="橢圓 13"/>
          <p:cNvSpPr/>
          <p:nvPr/>
        </p:nvSpPr>
        <p:spPr>
          <a:xfrm>
            <a:off x="3865258" y="1414865"/>
            <a:ext cx="2042313" cy="1274269"/>
          </a:xfrm>
          <a:prstGeom prst="ellipse">
            <a:avLst/>
          </a:prstGeom>
          <a:solidFill>
            <a:srgbClr val="4F81BD"/>
          </a:solidFill>
          <a:ln w="25400">
            <a:solidFill>
              <a:srgbClr val="FFFFFF"/>
            </a:solidFill>
          </a:ln>
        </p:spPr>
        <p:txBody>
          <a:bodyPr lIns="25715" tIns="45681" rIns="25715" bIns="45681"/>
          <a:lstStyle/>
          <a:p>
            <a:pPr defTabSz="513716" hangingPunct="0">
              <a:defRPr sz="1900">
                <a:latin typeface="+mn-lt"/>
                <a:ea typeface="+mn-ea"/>
                <a:cs typeface="+mn-cs"/>
                <a:sym typeface="Calibri"/>
              </a:defRPr>
            </a:pPr>
            <a:endParaRPr sz="1100" kern="0" dirty="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11" name="直線接點 21"/>
          <p:cNvSpPr/>
          <p:nvPr/>
        </p:nvSpPr>
        <p:spPr>
          <a:xfrm flipV="1">
            <a:off x="3979764" y="1956009"/>
            <a:ext cx="1817585" cy="13192"/>
          </a:xfrm>
          <a:prstGeom prst="line">
            <a:avLst/>
          </a:prstGeom>
          <a:ln>
            <a:solidFill>
              <a:srgbClr val="FF0000"/>
            </a:solidFill>
          </a:ln>
        </p:spPr>
        <p:txBody>
          <a:bodyPr lIns="25715" tIns="45681" rIns="25715" bIns="45681"/>
          <a:lstStyle/>
          <a:p>
            <a:pPr defTabSz="513716"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12" name="矩形 22"/>
          <p:cNvSpPr txBox="1"/>
          <p:nvPr/>
        </p:nvSpPr>
        <p:spPr>
          <a:xfrm>
            <a:off x="4241434" y="1954018"/>
            <a:ext cx="1400594" cy="518216"/>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81" rIns="25715" bIns="45681">
            <a:spAutoFit/>
          </a:bodyPr>
          <a:lstStyle>
            <a:lvl1pPr algn="ctr" defTabSz="2933700">
              <a:lnSpc>
                <a:spcPct val="90000"/>
              </a:lnSpc>
              <a:spcBef>
                <a:spcPts val="2200"/>
              </a:spcBef>
              <a:defRPr sz="54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defTabSz="1648607" hangingPunct="0">
              <a:spcBef>
                <a:spcPts val="1238"/>
              </a:spcBef>
            </a:pPr>
            <a:r>
              <a:rPr sz="3100" kern="0" dirty="0" err="1">
                <a:solidFill>
                  <a:srgbClr val="FF0000"/>
                </a:solidFill>
                <a:latin typeface="微軟正黑體" panose="020B0604030504040204" pitchFamily="34" charset="-120"/>
                <a:ea typeface="微軟正黑體" panose="020B0604030504040204" pitchFamily="34" charset="-120"/>
              </a:rPr>
              <a:t>支出</a:t>
            </a:r>
            <a:endParaRPr sz="3100" kern="0" dirty="0">
              <a:solidFill>
                <a:srgbClr val="FF0000"/>
              </a:solidFill>
              <a:latin typeface="微軟正黑體" panose="020B0604030504040204" pitchFamily="34" charset="-120"/>
              <a:ea typeface="微軟正黑體" panose="020B0604030504040204" pitchFamily="34" charset="-120"/>
            </a:endParaRPr>
          </a:p>
        </p:txBody>
      </p:sp>
      <p:sp>
        <p:nvSpPr>
          <p:cNvPr id="13" name="直線接點 24"/>
          <p:cNvSpPr/>
          <p:nvPr/>
        </p:nvSpPr>
        <p:spPr>
          <a:xfrm flipH="1">
            <a:off x="4539724" y="1494718"/>
            <a:ext cx="439423" cy="457200"/>
          </a:xfrm>
          <a:prstGeom prst="line">
            <a:avLst/>
          </a:prstGeom>
          <a:ln>
            <a:solidFill>
              <a:srgbClr val="FF0000"/>
            </a:solidFill>
          </a:ln>
        </p:spPr>
        <p:txBody>
          <a:bodyPr lIns="25715" tIns="45681" rIns="25715" bIns="45681"/>
          <a:lstStyle/>
          <a:p>
            <a:pPr defTabSz="513716"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14" name="矩形 25"/>
          <p:cNvSpPr txBox="1"/>
          <p:nvPr/>
        </p:nvSpPr>
        <p:spPr>
          <a:xfrm rot="1490696">
            <a:off x="4663808" y="1619253"/>
            <a:ext cx="977638" cy="313930"/>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81" rIns="25715" bIns="45681">
            <a:spAutoFit/>
          </a:bodyPr>
          <a:lstStyle>
            <a:lvl1pPr algn="ctr" defTabSz="2933700">
              <a:lnSpc>
                <a:spcPct val="90000"/>
              </a:lnSpc>
              <a:spcBef>
                <a:spcPts val="1100"/>
              </a:spcBef>
              <a:defRPr sz="2800">
                <a:solidFill>
                  <a:srgbClr val="FFFF00"/>
                </a:solidFill>
                <a:effectLst>
                  <a:outerShdw blurRad="38100" dist="38100" dir="2700000" rotWithShape="0">
                    <a:srgbClr val="000000">
                      <a:alpha val="43137"/>
                    </a:srgbClr>
                  </a:outerShdw>
                </a:effectLst>
                <a:latin typeface="標楷體"/>
                <a:ea typeface="標楷體"/>
                <a:cs typeface="標楷體"/>
                <a:sym typeface="標楷體"/>
              </a:defRPr>
            </a:lvl1pPr>
          </a:lstStyle>
          <a:p>
            <a:pPr defTabSz="1648607" hangingPunct="0">
              <a:spcBef>
                <a:spcPts val="619"/>
              </a:spcBef>
            </a:pPr>
            <a:r>
              <a:rPr sz="1600" kern="0" dirty="0" err="1">
                <a:latin typeface="微軟正黑體" panose="020B0604030504040204" pitchFamily="34" charset="-120"/>
                <a:ea typeface="微軟正黑體" panose="020B0604030504040204" pitchFamily="34" charset="-120"/>
              </a:rPr>
              <a:t>儲蓄</a:t>
            </a:r>
            <a:endParaRPr sz="1600" kern="0" dirty="0">
              <a:latin typeface="微軟正黑體" panose="020B0604030504040204" pitchFamily="34" charset="-120"/>
              <a:ea typeface="微軟正黑體" panose="020B0604030504040204" pitchFamily="34" charset="-120"/>
            </a:endParaRPr>
          </a:p>
        </p:txBody>
      </p:sp>
      <p:sp>
        <p:nvSpPr>
          <p:cNvPr id="15" name="矩形 26"/>
          <p:cNvSpPr txBox="1"/>
          <p:nvPr/>
        </p:nvSpPr>
        <p:spPr>
          <a:xfrm rot="20208380">
            <a:off x="3937567" y="1609413"/>
            <a:ext cx="910746" cy="313930"/>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81" rIns="25715" bIns="45681">
            <a:spAutoFit/>
          </a:bodyPr>
          <a:lstStyle>
            <a:lvl1pPr algn="ctr" defTabSz="2933700">
              <a:lnSpc>
                <a:spcPct val="90000"/>
              </a:lnSpc>
              <a:spcBef>
                <a:spcPts val="1100"/>
              </a:spcBef>
              <a:defRPr sz="2800">
                <a:solidFill>
                  <a:srgbClr val="FFFF00"/>
                </a:solidFill>
                <a:effectLst>
                  <a:outerShdw blurRad="38100" dist="38100" dir="2700000" rotWithShape="0">
                    <a:srgbClr val="000000">
                      <a:alpha val="43137"/>
                    </a:srgbClr>
                  </a:outerShdw>
                </a:effectLst>
                <a:latin typeface="標楷體"/>
                <a:ea typeface="標楷體"/>
                <a:cs typeface="標楷體"/>
                <a:sym typeface="標楷體"/>
              </a:defRPr>
            </a:lvl1pPr>
          </a:lstStyle>
          <a:p>
            <a:pPr defTabSz="1648607" hangingPunct="0">
              <a:spcBef>
                <a:spcPts val="619"/>
              </a:spcBef>
            </a:pPr>
            <a:r>
              <a:rPr sz="1600" kern="0" dirty="0" err="1">
                <a:latin typeface="微軟正黑體" panose="020B0604030504040204" pitchFamily="34" charset="-120"/>
                <a:ea typeface="微軟正黑體" panose="020B0604030504040204" pitchFamily="34" charset="-120"/>
              </a:rPr>
              <a:t>投資</a:t>
            </a:r>
            <a:endParaRPr sz="1600" kern="0" dirty="0">
              <a:latin typeface="微軟正黑體" panose="020B0604030504040204" pitchFamily="34" charset="-120"/>
              <a:ea typeface="微軟正黑體" panose="020B0604030504040204" pitchFamily="34" charset="-120"/>
            </a:endParaRPr>
          </a:p>
        </p:txBody>
      </p:sp>
      <p:grpSp>
        <p:nvGrpSpPr>
          <p:cNvPr id="44" name="群組 43"/>
          <p:cNvGrpSpPr/>
          <p:nvPr/>
        </p:nvGrpSpPr>
        <p:grpSpPr>
          <a:xfrm>
            <a:off x="4714945" y="2696111"/>
            <a:ext cx="1641092" cy="1577730"/>
            <a:chOff x="4745359" y="2751143"/>
            <a:chExt cx="1641092" cy="1577730"/>
          </a:xfrm>
        </p:grpSpPr>
        <p:sp>
          <p:nvSpPr>
            <p:cNvPr id="16" name="形狀"/>
            <p:cNvSpPr/>
            <p:nvPr/>
          </p:nvSpPr>
          <p:spPr>
            <a:xfrm rot="1350020">
              <a:off x="4745359" y="2751173"/>
              <a:ext cx="1444200" cy="1577700"/>
            </a:xfrm>
            <a:custGeom>
              <a:avLst/>
              <a:gdLst/>
              <a:ahLst/>
              <a:cxnLst>
                <a:cxn ang="0">
                  <a:pos x="wd2" y="hd2"/>
                </a:cxn>
                <a:cxn ang="5400000">
                  <a:pos x="wd2" y="hd2"/>
                </a:cxn>
                <a:cxn ang="10800000">
                  <a:pos x="wd2" y="hd2"/>
                </a:cxn>
                <a:cxn ang="16200000">
                  <a:pos x="wd2" y="hd2"/>
                </a:cxn>
              </a:cxnLst>
              <a:rect l="0" t="0" r="r" b="b"/>
              <a:pathLst>
                <a:path w="19936" h="21600" extrusionOk="0">
                  <a:moveTo>
                    <a:pt x="0" y="18589"/>
                  </a:moveTo>
                  <a:lnTo>
                    <a:pt x="4983" y="15039"/>
                  </a:lnTo>
                  <a:lnTo>
                    <a:pt x="4983" y="16679"/>
                  </a:lnTo>
                  <a:lnTo>
                    <a:pt x="4983" y="16679"/>
                  </a:lnTo>
                  <a:cubicBezTo>
                    <a:pt x="12406" y="15865"/>
                    <a:pt x="18072" y="13312"/>
                    <a:pt x="19556" y="10114"/>
                  </a:cubicBezTo>
                  <a:cubicBezTo>
                    <a:pt x="21600" y="14519"/>
                    <a:pt x="15208" y="18837"/>
                    <a:pt x="4983" y="19960"/>
                  </a:cubicBezTo>
                  <a:lnTo>
                    <a:pt x="4983" y="21600"/>
                  </a:lnTo>
                  <a:close/>
                  <a:moveTo>
                    <a:pt x="19933" y="11755"/>
                  </a:moveTo>
                  <a:cubicBezTo>
                    <a:pt x="19933" y="7074"/>
                    <a:pt x="11009" y="3280"/>
                    <a:pt x="0" y="3280"/>
                  </a:cubicBezTo>
                  <a:lnTo>
                    <a:pt x="0" y="0"/>
                  </a:lnTo>
                  <a:cubicBezTo>
                    <a:pt x="11009" y="0"/>
                    <a:pt x="19933" y="3794"/>
                    <a:pt x="19933" y="8474"/>
                  </a:cubicBezTo>
                  <a:close/>
                </a:path>
              </a:pathLst>
            </a:custGeom>
            <a:solidFill>
              <a:srgbClr val="4F81BD"/>
            </a:solidFill>
            <a:ln w="12700" cap="flat">
              <a:noFill/>
              <a:miter lim="400000"/>
            </a:ln>
            <a:effectLst/>
          </p:spPr>
          <p:txBody>
            <a:bodyPr wrap="square" lIns="25717" tIns="25717" rIns="25717" bIns="25717" numCol="1" anchor="t">
              <a:noAutofit/>
            </a:bodyPr>
            <a:lstStyle/>
            <a:p>
              <a:pPr defTabSz="513881" hangingPunct="0">
                <a:defRPr>
                  <a:solidFill>
                    <a:srgbClr val="FFFFFF"/>
                  </a:solidFill>
                  <a:latin typeface="Franklin Gothic Book"/>
                  <a:ea typeface="Franklin Gothic Book"/>
                  <a:cs typeface="Franklin Gothic Book"/>
                  <a:sym typeface="Franklin Gothic Book"/>
                </a:defRPr>
              </a:pPr>
              <a:endParaRPr sz="1100"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17" name="形狀"/>
            <p:cNvSpPr/>
            <p:nvPr/>
          </p:nvSpPr>
          <p:spPr>
            <a:xfrm rot="1350020">
              <a:off x="4942480" y="2782045"/>
              <a:ext cx="1443971" cy="8585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3000"/>
                    <a:pt x="11929" y="6028"/>
                    <a:pt x="0" y="6028"/>
                  </a:cubicBezTo>
                  <a:lnTo>
                    <a:pt x="0" y="0"/>
                  </a:lnTo>
                  <a:cubicBezTo>
                    <a:pt x="11929" y="0"/>
                    <a:pt x="21600" y="6972"/>
                    <a:pt x="21600" y="15572"/>
                  </a:cubicBezTo>
                  <a:close/>
                </a:path>
              </a:pathLst>
            </a:custGeom>
            <a:solidFill>
              <a:srgbClr val="000000">
                <a:alpha val="20000"/>
              </a:srgbClr>
            </a:solidFill>
            <a:ln w="12700" cap="flat">
              <a:noFill/>
              <a:miter lim="400000"/>
            </a:ln>
            <a:effectLst/>
          </p:spPr>
          <p:txBody>
            <a:bodyPr wrap="square" lIns="25717" tIns="25717" rIns="25717" bIns="25717" numCol="1" anchor="t">
              <a:noAutofit/>
            </a:bodyPr>
            <a:lstStyle/>
            <a:p>
              <a:pPr defTabSz="513881" hangingPunct="0">
                <a:defRPr>
                  <a:solidFill>
                    <a:srgbClr val="FFFFFF"/>
                  </a:solidFill>
                  <a:latin typeface="Franklin Gothic Book"/>
                  <a:ea typeface="Franklin Gothic Book"/>
                  <a:cs typeface="Franklin Gothic Book"/>
                  <a:sym typeface="Franklin Gothic Book"/>
                </a:defRPr>
              </a:pPr>
              <a:endParaRPr sz="1100"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18" name="線條"/>
            <p:cNvSpPr/>
            <p:nvPr/>
          </p:nvSpPr>
          <p:spPr>
            <a:xfrm rot="1350020">
              <a:off x="4745368" y="2751143"/>
              <a:ext cx="1443971" cy="1577700"/>
            </a:xfrm>
            <a:custGeom>
              <a:avLst/>
              <a:gdLst/>
              <a:ahLst/>
              <a:cxnLst>
                <a:cxn ang="0">
                  <a:pos x="wd2" y="hd2"/>
                </a:cxn>
                <a:cxn ang="5400000">
                  <a:pos x="wd2" y="hd2"/>
                </a:cxn>
                <a:cxn ang="10800000">
                  <a:pos x="wd2" y="hd2"/>
                </a:cxn>
                <a:cxn ang="16200000">
                  <a:pos x="wd2" y="hd2"/>
                </a:cxn>
              </a:cxnLst>
              <a:rect l="0" t="0" r="r" b="b"/>
              <a:pathLst>
                <a:path w="21600" h="21600" extrusionOk="0">
                  <a:moveTo>
                    <a:pt x="21600" y="11755"/>
                  </a:moveTo>
                  <a:cubicBezTo>
                    <a:pt x="21600" y="7074"/>
                    <a:pt x="11929" y="3280"/>
                    <a:pt x="0" y="3280"/>
                  </a:cubicBezTo>
                  <a:lnTo>
                    <a:pt x="0" y="0"/>
                  </a:lnTo>
                  <a:cubicBezTo>
                    <a:pt x="11929" y="0"/>
                    <a:pt x="21600" y="3794"/>
                    <a:pt x="21600" y="8474"/>
                  </a:cubicBezTo>
                  <a:lnTo>
                    <a:pt x="21600" y="11755"/>
                  </a:lnTo>
                  <a:cubicBezTo>
                    <a:pt x="21600" y="15619"/>
                    <a:pt x="14937" y="18994"/>
                    <a:pt x="5400" y="19960"/>
                  </a:cubicBezTo>
                  <a:lnTo>
                    <a:pt x="5400" y="21600"/>
                  </a:lnTo>
                  <a:lnTo>
                    <a:pt x="0" y="18589"/>
                  </a:lnTo>
                  <a:lnTo>
                    <a:pt x="5400" y="15039"/>
                  </a:lnTo>
                  <a:lnTo>
                    <a:pt x="5400" y="16679"/>
                  </a:lnTo>
                  <a:lnTo>
                    <a:pt x="5400" y="16679"/>
                  </a:lnTo>
                  <a:cubicBezTo>
                    <a:pt x="13444" y="15865"/>
                    <a:pt x="19584" y="13312"/>
                    <a:pt x="21192" y="10114"/>
                  </a:cubicBezTo>
                </a:path>
              </a:pathLst>
            </a:custGeom>
            <a:noFill/>
            <a:ln w="9525" cap="flat">
              <a:solidFill>
                <a:srgbClr val="000000"/>
              </a:solidFill>
              <a:prstDash val="solid"/>
              <a:round/>
            </a:ln>
            <a:effectLst/>
          </p:spPr>
          <p:txBody>
            <a:bodyPr wrap="square" lIns="25717" tIns="25717" rIns="25717" bIns="25717" numCol="1" anchor="t">
              <a:noAutofit/>
            </a:bodyPr>
            <a:lstStyle/>
            <a:p>
              <a:pPr defTabSz="513881" hangingPunct="0">
                <a:defRPr>
                  <a:solidFill>
                    <a:srgbClr val="FFFFFF"/>
                  </a:solidFill>
                  <a:latin typeface="Franklin Gothic Book"/>
                  <a:ea typeface="Franklin Gothic Book"/>
                  <a:cs typeface="Franklin Gothic Book"/>
                  <a:sym typeface="Franklin Gothic Book"/>
                </a:defRPr>
              </a:pPr>
              <a:endParaRPr sz="1100"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grpSp>
      <p:sp>
        <p:nvSpPr>
          <p:cNvPr id="19" name="矩形 30"/>
          <p:cNvSpPr txBox="1"/>
          <p:nvPr/>
        </p:nvSpPr>
        <p:spPr>
          <a:xfrm rot="1128779">
            <a:off x="2971913" y="2884130"/>
            <a:ext cx="2922687" cy="403957"/>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81" rIns="25715" bIns="45681">
            <a:spAutoFit/>
          </a:bodyPr>
          <a:lstStyle>
            <a:lvl1pPr marL="382588" indent="-346076" algn="ctr">
              <a:defRPr sz="3600">
                <a:solidFill>
                  <a:srgbClr val="FFC000"/>
                </a:solidFill>
                <a:effectLst>
                  <a:outerShdw blurRad="38100" dist="38100" dir="2700000" rotWithShape="0">
                    <a:srgbClr val="000000"/>
                  </a:outerShdw>
                </a:effectLst>
                <a:latin typeface="標楷體"/>
                <a:ea typeface="標楷體"/>
                <a:cs typeface="標楷體"/>
                <a:sym typeface="標楷體"/>
              </a:defRPr>
            </a:lvl1pPr>
          </a:lstStyle>
          <a:p>
            <a:pPr marL="214977" indent="-194492" defTabSz="513881" hangingPunct="0"/>
            <a:r>
              <a:rPr sz="2000" kern="0" dirty="0" err="1">
                <a:latin typeface="微軟正黑體" panose="020B0604030504040204" pitchFamily="34" charset="-120"/>
                <a:ea typeface="微軟正黑體" panose="020B0604030504040204" pitchFamily="34" charset="-120"/>
              </a:rPr>
              <a:t>美安超連鎖事業</a:t>
            </a:r>
            <a:endParaRPr sz="2000" kern="0" dirty="0">
              <a:latin typeface="微軟正黑體" panose="020B0604030504040204" pitchFamily="34" charset="-120"/>
              <a:ea typeface="微軟正黑體" panose="020B0604030504040204" pitchFamily="34" charset="-120"/>
            </a:endParaRPr>
          </a:p>
        </p:txBody>
      </p:sp>
      <p:pic>
        <p:nvPicPr>
          <p:cNvPr id="20" name="Picture 26" descr="Picture 26"/>
          <p:cNvPicPr>
            <a:picLocks noChangeAspect="1"/>
          </p:cNvPicPr>
          <p:nvPr/>
        </p:nvPicPr>
        <p:blipFill>
          <a:blip r:embed="rId4">
            <a:extLst/>
          </a:blip>
          <a:stretch>
            <a:fillRect/>
          </a:stretch>
        </p:blipFill>
        <p:spPr>
          <a:xfrm>
            <a:off x="5933460" y="1842069"/>
            <a:ext cx="1746868" cy="3084700"/>
          </a:xfrm>
          <a:prstGeom prst="rect">
            <a:avLst/>
          </a:prstGeom>
          <a:ln w="12700">
            <a:miter lim="400000"/>
          </a:ln>
        </p:spPr>
      </p:pic>
      <p:grpSp>
        <p:nvGrpSpPr>
          <p:cNvPr id="40" name="群組 39"/>
          <p:cNvGrpSpPr/>
          <p:nvPr/>
        </p:nvGrpSpPr>
        <p:grpSpPr>
          <a:xfrm>
            <a:off x="4323776" y="525372"/>
            <a:ext cx="1602405" cy="661192"/>
            <a:chOff x="4323774" y="525371"/>
            <a:chExt cx="1602405" cy="661192"/>
          </a:xfrm>
        </p:grpSpPr>
        <p:sp>
          <p:nvSpPr>
            <p:cNvPr id="21" name="橢圓 33"/>
            <p:cNvSpPr/>
            <p:nvPr/>
          </p:nvSpPr>
          <p:spPr>
            <a:xfrm>
              <a:off x="4323774" y="525371"/>
              <a:ext cx="1602405" cy="661192"/>
            </a:xfrm>
            <a:prstGeom prst="ellipse">
              <a:avLst/>
            </a:prstGeom>
            <a:solidFill>
              <a:srgbClr val="4F81BD"/>
            </a:solidFill>
            <a:ln w="25400" cap="flat">
              <a:solidFill>
                <a:srgbClr val="FFFFFF"/>
              </a:solidFill>
              <a:prstDash val="solid"/>
              <a:round/>
            </a:ln>
            <a:effectLst/>
          </p:spPr>
          <p:txBody>
            <a:bodyPr wrap="square" lIns="25717" tIns="25717" rIns="25717" bIns="25717" numCol="1" anchor="t">
              <a:noAutofit/>
            </a:bodyPr>
            <a:lstStyle/>
            <a:p>
              <a:pPr defTabSz="513881" hangingPunct="0">
                <a:defRPr>
                  <a:solidFill>
                    <a:srgbClr val="FFFFFF"/>
                  </a:solidFill>
                  <a:latin typeface="+mn-lt"/>
                  <a:ea typeface="+mn-ea"/>
                  <a:cs typeface="+mn-cs"/>
                  <a:sym typeface="Calibri"/>
                </a:defRPr>
              </a:pPr>
              <a:endParaRPr sz="1100" kern="0">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22" name="橢圓 4"/>
            <p:cNvSpPr txBox="1"/>
            <p:nvPr/>
          </p:nvSpPr>
          <p:spPr>
            <a:xfrm>
              <a:off x="4355426" y="649084"/>
              <a:ext cx="1526242" cy="4137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7148" tIns="47148" rIns="47148" bIns="47148" numCol="1" anchor="ctr">
              <a:spAutoFit/>
            </a:bodyPr>
            <a:lstStyle>
              <a:lvl1pPr algn="ctr" defTabSz="2933700">
                <a:lnSpc>
                  <a:spcPct val="90000"/>
                </a:lnSpc>
                <a:spcBef>
                  <a:spcPts val="1600"/>
                </a:spcBef>
                <a:defRPr sz="40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defTabSz="1648607" hangingPunct="0">
                <a:spcBef>
                  <a:spcPts val="900"/>
                </a:spcBef>
              </a:pPr>
              <a:r>
                <a:rPr sz="2300" kern="0" dirty="0" err="1">
                  <a:latin typeface="微軟正黑體" panose="020B0604030504040204" pitchFamily="34" charset="-120"/>
                  <a:ea typeface="微軟正黑體" panose="020B0604030504040204" pitchFamily="34" charset="-120"/>
                </a:rPr>
                <a:t>儲蓄收入</a:t>
              </a:r>
              <a:endParaRPr sz="2300" kern="0" dirty="0">
                <a:latin typeface="微軟正黑體" panose="020B0604030504040204" pitchFamily="34" charset="-120"/>
                <a:ea typeface="微軟正黑體" panose="020B0604030504040204" pitchFamily="34" charset="-120"/>
              </a:endParaRPr>
            </a:p>
          </p:txBody>
        </p:sp>
      </p:grpSp>
      <p:grpSp>
        <p:nvGrpSpPr>
          <p:cNvPr id="39" name="群組 38"/>
          <p:cNvGrpSpPr/>
          <p:nvPr/>
        </p:nvGrpSpPr>
        <p:grpSpPr>
          <a:xfrm>
            <a:off x="2694810" y="529243"/>
            <a:ext cx="1458394" cy="618224"/>
            <a:chOff x="2694808" y="529243"/>
            <a:chExt cx="1458394" cy="618224"/>
          </a:xfrm>
        </p:grpSpPr>
        <p:sp>
          <p:nvSpPr>
            <p:cNvPr id="23" name="橢圓 36"/>
            <p:cNvSpPr/>
            <p:nvPr/>
          </p:nvSpPr>
          <p:spPr>
            <a:xfrm>
              <a:off x="2694808" y="529243"/>
              <a:ext cx="1458394" cy="618224"/>
            </a:xfrm>
            <a:prstGeom prst="ellipse">
              <a:avLst/>
            </a:prstGeom>
            <a:solidFill>
              <a:srgbClr val="4F81BD"/>
            </a:solidFill>
            <a:ln w="25400" cap="flat">
              <a:solidFill>
                <a:srgbClr val="FFFFFF"/>
              </a:solidFill>
              <a:prstDash val="solid"/>
              <a:round/>
            </a:ln>
            <a:effectLst/>
          </p:spPr>
          <p:txBody>
            <a:bodyPr wrap="square" lIns="25717" tIns="25717" rIns="25717" bIns="25717" numCol="1" anchor="t">
              <a:noAutofit/>
            </a:bodyPr>
            <a:lstStyle/>
            <a:p>
              <a:pPr defTabSz="513716"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24" name="橢圓 4"/>
            <p:cNvSpPr txBox="1"/>
            <p:nvPr/>
          </p:nvSpPr>
          <p:spPr>
            <a:xfrm>
              <a:off x="2723869" y="666097"/>
              <a:ext cx="1388433" cy="3445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7148" tIns="47148" rIns="47148" bIns="47148" numCol="1" anchor="ctr">
              <a:spAutoFit/>
            </a:bodyPr>
            <a:lstStyle>
              <a:lvl1pPr algn="ctr" defTabSz="2933700">
                <a:lnSpc>
                  <a:spcPct val="90000"/>
                </a:lnSpc>
                <a:spcBef>
                  <a:spcPts val="1300"/>
                </a:spcBef>
                <a:defRPr sz="32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defTabSz="1648607" hangingPunct="0">
                <a:spcBef>
                  <a:spcPts val="731"/>
                </a:spcBef>
              </a:pPr>
              <a:r>
                <a:rPr sz="1800" kern="0" dirty="0" err="1">
                  <a:latin typeface="微軟正黑體" panose="020B0604030504040204" pitchFamily="34" charset="-120"/>
                  <a:ea typeface="微軟正黑體" panose="020B0604030504040204" pitchFamily="34" charset="-120"/>
                </a:rPr>
                <a:t>投資收入</a:t>
              </a:r>
              <a:endParaRPr sz="1800" kern="0" dirty="0">
                <a:latin typeface="微軟正黑體" panose="020B0604030504040204" pitchFamily="34" charset="-120"/>
                <a:ea typeface="微軟正黑體" panose="020B0604030504040204" pitchFamily="34" charset="-120"/>
              </a:endParaRPr>
            </a:p>
          </p:txBody>
        </p:sp>
      </p:grpSp>
      <p:grpSp>
        <p:nvGrpSpPr>
          <p:cNvPr id="42" name="群組 41"/>
          <p:cNvGrpSpPr/>
          <p:nvPr/>
        </p:nvGrpSpPr>
        <p:grpSpPr>
          <a:xfrm>
            <a:off x="3416472" y="1156058"/>
            <a:ext cx="784486" cy="458095"/>
            <a:chOff x="3477221" y="1147465"/>
            <a:chExt cx="784486" cy="458095"/>
          </a:xfrm>
        </p:grpSpPr>
        <p:sp>
          <p:nvSpPr>
            <p:cNvPr id="27" name="矩形"/>
            <p:cNvSpPr/>
            <p:nvPr/>
          </p:nvSpPr>
          <p:spPr>
            <a:xfrm rot="20561089">
              <a:off x="3477221" y="1200151"/>
              <a:ext cx="732236" cy="324149"/>
            </a:xfrm>
            <a:prstGeom prst="rect">
              <a:avLst/>
            </a:prstGeom>
            <a:solidFill>
              <a:srgbClr val="4F81BD"/>
            </a:solidFill>
            <a:ln w="9525" cap="flat">
              <a:solidFill>
                <a:srgbClr val="000000"/>
              </a:solidFill>
              <a:prstDash val="solid"/>
              <a:round/>
            </a:ln>
            <a:effectLst/>
          </p:spPr>
          <p:txBody>
            <a:bodyPr wrap="square" lIns="25717" tIns="25717" rIns="25717" bIns="25717" numCol="1" anchor="t">
              <a:noAutofit/>
            </a:bodyPr>
            <a:lstStyle/>
            <a:p>
              <a:pPr defTabSz="513881" hangingPunct="0">
                <a:defRPr sz="2000" b="1">
                  <a:solidFill>
                    <a:srgbClr val="FFFFFF"/>
                  </a:solidFill>
                  <a:latin typeface="Franklin Gothic Book"/>
                  <a:ea typeface="Franklin Gothic Book"/>
                  <a:cs typeface="Franklin Gothic Book"/>
                  <a:sym typeface="Franklin Gothic Book"/>
                </a:defRPr>
              </a:pPr>
              <a:endParaRPr sz="1100" b="1"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28" name="股市基金"/>
            <p:cNvSpPr txBox="1"/>
            <p:nvPr/>
          </p:nvSpPr>
          <p:spPr>
            <a:xfrm rot="20561089">
              <a:off x="3529472" y="1226173"/>
              <a:ext cx="732235" cy="2212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717" tIns="25717" rIns="25717" bIns="25717" numCol="1" anchor="t">
              <a:spAutoFit/>
            </a:bodyPr>
            <a:lstStyle>
              <a:lvl1pPr>
                <a:defRPr sz="2000" b="1">
                  <a:solidFill>
                    <a:srgbClr val="FFFFFF"/>
                  </a:solidFill>
                  <a:latin typeface="Franklin Gothic Book"/>
                  <a:ea typeface="Franklin Gothic Book"/>
                  <a:cs typeface="Franklin Gothic Book"/>
                  <a:sym typeface="Franklin Gothic Book"/>
                </a:defRPr>
              </a:lvl1pPr>
            </a:lstStyle>
            <a:p>
              <a:pPr defTabSz="513881" hangingPunct="0"/>
              <a:r>
                <a:rPr sz="1100" kern="0" dirty="0" err="1">
                  <a:latin typeface="微軟正黑體" panose="020B0604030504040204" pitchFamily="34" charset="-120"/>
                  <a:ea typeface="微軟正黑體" panose="020B0604030504040204" pitchFamily="34" charset="-120"/>
                </a:rPr>
                <a:t>股市基金</a:t>
              </a:r>
              <a:endParaRPr sz="1100" kern="0" dirty="0">
                <a:latin typeface="微軟正黑體" panose="020B0604030504040204" pitchFamily="34" charset="-120"/>
                <a:ea typeface="微軟正黑體" panose="020B0604030504040204" pitchFamily="34" charset="-120"/>
              </a:endParaRPr>
            </a:p>
          </p:txBody>
        </p:sp>
        <p:sp>
          <p:nvSpPr>
            <p:cNvPr id="29" name="直線單箭頭接點 47"/>
            <p:cNvSpPr/>
            <p:nvPr/>
          </p:nvSpPr>
          <p:spPr>
            <a:xfrm flipH="1" flipV="1">
              <a:off x="4100513" y="1428751"/>
              <a:ext cx="101799" cy="176809"/>
            </a:xfrm>
            <a:prstGeom prst="line">
              <a:avLst/>
            </a:prstGeom>
            <a:ln>
              <a:tailEnd type="triangle"/>
            </a:ln>
          </p:spPr>
          <p:style>
            <a:lnRef idx="1">
              <a:schemeClr val="accent5"/>
            </a:lnRef>
            <a:fillRef idx="0">
              <a:schemeClr val="accent5"/>
            </a:fillRef>
            <a:effectRef idx="0">
              <a:schemeClr val="accent5"/>
            </a:effectRef>
            <a:fontRef idx="minor">
              <a:schemeClr val="tx1"/>
            </a:fontRef>
          </p:style>
          <p:txBody>
            <a:bodyPr lIns="25717" rIns="25717"/>
            <a:lstStyle/>
            <a:p>
              <a:pPr defTabSz="513716"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sp>
          <p:nvSpPr>
            <p:cNvPr id="30" name="直線單箭頭接點 49"/>
            <p:cNvSpPr/>
            <p:nvPr/>
          </p:nvSpPr>
          <p:spPr>
            <a:xfrm flipH="1" flipV="1">
              <a:off x="3547766" y="1147465"/>
              <a:ext cx="200026" cy="79475"/>
            </a:xfrm>
            <a:prstGeom prst="line">
              <a:avLst/>
            </a:prstGeom>
            <a:ln>
              <a:tailEnd type="triangle"/>
            </a:ln>
          </p:spPr>
          <p:style>
            <a:lnRef idx="1">
              <a:schemeClr val="accent5"/>
            </a:lnRef>
            <a:fillRef idx="0">
              <a:schemeClr val="accent5"/>
            </a:fillRef>
            <a:effectRef idx="0">
              <a:schemeClr val="accent5"/>
            </a:effectRef>
            <a:fontRef idx="minor">
              <a:schemeClr val="tx1"/>
            </a:fontRef>
          </p:style>
          <p:txBody>
            <a:bodyPr lIns="25717" rIns="25717"/>
            <a:lstStyle/>
            <a:p>
              <a:pPr defTabSz="513716"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grpSp>
      <p:sp>
        <p:nvSpPr>
          <p:cNvPr id="31" name="直線單箭頭接點 51"/>
          <p:cNvSpPr/>
          <p:nvPr/>
        </p:nvSpPr>
        <p:spPr>
          <a:xfrm flipV="1">
            <a:off x="5526835" y="1651945"/>
            <a:ext cx="101798" cy="142772"/>
          </a:xfrm>
          <a:prstGeom prst="line">
            <a:avLst/>
          </a:prstGeom>
          <a:ln>
            <a:solidFill>
              <a:srgbClr val="FFFFFF"/>
            </a:solidFill>
            <a:tailEnd type="triangle"/>
          </a:ln>
        </p:spPr>
        <p:txBody>
          <a:bodyPr lIns="25715" tIns="45681" rIns="25715" bIns="45681"/>
          <a:lstStyle/>
          <a:p>
            <a:pPr defTabSz="513716"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grpSp>
        <p:nvGrpSpPr>
          <p:cNvPr id="41" name="群組 40"/>
          <p:cNvGrpSpPr/>
          <p:nvPr/>
        </p:nvGrpSpPr>
        <p:grpSpPr>
          <a:xfrm>
            <a:off x="5494200" y="1102743"/>
            <a:ext cx="648659" cy="509470"/>
            <a:chOff x="5494168" y="1102742"/>
            <a:chExt cx="648659" cy="509470"/>
          </a:xfrm>
        </p:grpSpPr>
        <p:sp>
          <p:nvSpPr>
            <p:cNvPr id="25" name="矩形"/>
            <p:cNvSpPr/>
            <p:nvPr/>
          </p:nvSpPr>
          <p:spPr>
            <a:xfrm>
              <a:off x="5494168" y="1282835"/>
              <a:ext cx="648659" cy="329377"/>
            </a:xfrm>
            <a:prstGeom prst="rect">
              <a:avLst/>
            </a:prstGeom>
            <a:solidFill>
              <a:srgbClr val="4F81BD"/>
            </a:solidFill>
            <a:ln w="9525" cap="flat">
              <a:solidFill>
                <a:srgbClr val="000000"/>
              </a:solidFill>
              <a:prstDash val="solid"/>
              <a:round/>
            </a:ln>
            <a:effectLst/>
          </p:spPr>
          <p:txBody>
            <a:bodyPr wrap="square" lIns="25717" tIns="25717" rIns="25717" bIns="25717" numCol="1" anchor="t">
              <a:noAutofit/>
            </a:bodyPr>
            <a:lstStyle/>
            <a:p>
              <a:pPr algn="ctr" defTabSz="513881" hangingPunct="0">
                <a:defRPr sz="2000" b="1">
                  <a:solidFill>
                    <a:srgbClr val="FFFFFF"/>
                  </a:solidFill>
                  <a:latin typeface="Franklin Gothic Book"/>
                  <a:ea typeface="Franklin Gothic Book"/>
                  <a:cs typeface="Franklin Gothic Book"/>
                  <a:sym typeface="Franklin Gothic Book"/>
                </a:defRPr>
              </a:pPr>
              <a:endParaRPr sz="1100" b="1" kern="0">
                <a:solidFill>
                  <a:srgbClr val="FFFFFF"/>
                </a:solidFill>
                <a:latin typeface="微軟正黑體" panose="020B0604030504040204" pitchFamily="34" charset="-120"/>
                <a:ea typeface="微軟正黑體" panose="020B0604030504040204" pitchFamily="34" charset="-120"/>
                <a:cs typeface="Franklin Gothic Book"/>
                <a:sym typeface="Franklin Gothic Book"/>
              </a:endParaRPr>
            </a:p>
          </p:txBody>
        </p:sp>
        <p:sp>
          <p:nvSpPr>
            <p:cNvPr id="26" name="銀行"/>
            <p:cNvSpPr txBox="1"/>
            <p:nvPr/>
          </p:nvSpPr>
          <p:spPr>
            <a:xfrm>
              <a:off x="5494168" y="1338538"/>
              <a:ext cx="648659" cy="2212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717" tIns="25717" rIns="25717" bIns="25717" numCol="1" anchor="t">
              <a:spAutoFit/>
            </a:bodyPr>
            <a:lstStyle>
              <a:lvl1pPr algn="ctr">
                <a:defRPr sz="2000" b="1">
                  <a:solidFill>
                    <a:srgbClr val="FFFFFF"/>
                  </a:solidFill>
                  <a:latin typeface="Franklin Gothic Book"/>
                  <a:ea typeface="Franklin Gothic Book"/>
                  <a:cs typeface="Franklin Gothic Book"/>
                  <a:sym typeface="Franklin Gothic Book"/>
                </a:defRPr>
              </a:lvl1pPr>
            </a:lstStyle>
            <a:p>
              <a:pPr defTabSz="513881" hangingPunct="0"/>
              <a:r>
                <a:rPr sz="1100" kern="0" dirty="0" err="1">
                  <a:latin typeface="微軟正黑體" panose="020B0604030504040204" pitchFamily="34" charset="-120"/>
                  <a:ea typeface="微軟正黑體" panose="020B0604030504040204" pitchFamily="34" charset="-120"/>
                </a:rPr>
                <a:t>銀行</a:t>
              </a:r>
              <a:endParaRPr sz="1100" kern="0" dirty="0">
                <a:latin typeface="微軟正黑體" panose="020B0604030504040204" pitchFamily="34" charset="-120"/>
                <a:ea typeface="微軟正黑體" panose="020B0604030504040204" pitchFamily="34" charset="-120"/>
              </a:endParaRPr>
            </a:p>
          </p:txBody>
        </p:sp>
        <p:sp>
          <p:nvSpPr>
            <p:cNvPr id="32" name="直線單箭頭接點 55"/>
            <p:cNvSpPr/>
            <p:nvPr/>
          </p:nvSpPr>
          <p:spPr>
            <a:xfrm flipH="1" flipV="1">
              <a:off x="5628631" y="1102742"/>
              <a:ext cx="26790" cy="194668"/>
            </a:xfrm>
            <a:prstGeom prst="line">
              <a:avLst/>
            </a:prstGeom>
            <a:ln>
              <a:tailEnd type="triangle"/>
            </a:ln>
          </p:spPr>
          <p:style>
            <a:lnRef idx="1">
              <a:schemeClr val="accent5"/>
            </a:lnRef>
            <a:fillRef idx="0">
              <a:schemeClr val="accent5"/>
            </a:fillRef>
            <a:effectRef idx="0">
              <a:schemeClr val="accent5"/>
            </a:effectRef>
            <a:fontRef idx="minor">
              <a:schemeClr val="tx1"/>
            </a:fontRef>
          </p:style>
          <p:txBody>
            <a:bodyPr lIns="25717" rIns="25717"/>
            <a:lstStyle/>
            <a:p>
              <a:pPr defTabSz="513716" hangingPunct="0">
                <a:defRPr sz="1900">
                  <a:latin typeface="+mn-lt"/>
                  <a:ea typeface="+mn-ea"/>
                  <a:cs typeface="+mn-cs"/>
                  <a:sym typeface="Calibri"/>
                </a:defRPr>
              </a:pPr>
              <a:endParaRPr sz="1100" kern="0">
                <a:solidFill>
                  <a:srgbClr val="000000"/>
                </a:solidFill>
                <a:latin typeface="微軟正黑體" panose="020B0604030504040204" pitchFamily="34" charset="-120"/>
                <a:ea typeface="微軟正黑體" panose="020B0604030504040204" pitchFamily="34" charset="-120"/>
                <a:cs typeface="Calibri"/>
                <a:sym typeface="Calibri"/>
              </a:endParaRPr>
            </a:p>
          </p:txBody>
        </p:sp>
      </p:grpSp>
      <p:sp>
        <p:nvSpPr>
          <p:cNvPr id="33" name="矩形 56"/>
          <p:cNvSpPr txBox="1"/>
          <p:nvPr/>
        </p:nvSpPr>
        <p:spPr>
          <a:xfrm>
            <a:off x="6126271" y="1467075"/>
            <a:ext cx="1473809" cy="415498"/>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81" rIns="25715" bIns="45681">
            <a:spAutoFit/>
          </a:bodyPr>
          <a:lstStyle/>
          <a:p>
            <a:pPr algn="ctr" defTabSz="513881" hangingPunct="0">
              <a:defRPr sz="2000" b="1">
                <a:solidFill>
                  <a:srgbClr val="FBCF1A"/>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rPr sz="2100" b="1" kern="0" dirty="0">
                <a:solidFill>
                  <a:srgbClr val="FF0000"/>
                </a:solidFill>
                <a:effectLst>
                  <a:outerShdw blurRad="38100" dist="38100" dir="2700000" rotWithShape="0">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2到3年計劃</a:t>
            </a:r>
          </a:p>
        </p:txBody>
      </p:sp>
      <p:sp>
        <p:nvSpPr>
          <p:cNvPr id="34" name="矩形 57"/>
          <p:cNvSpPr txBox="1"/>
          <p:nvPr/>
        </p:nvSpPr>
        <p:spPr>
          <a:xfrm>
            <a:off x="2516011" y="4404278"/>
            <a:ext cx="3372608" cy="830918"/>
          </a:xfrm>
          <a:prstGeom prst="rect">
            <a:avLst/>
          </a:prstGeom>
          <a:ln w="12700">
            <a:miter lim="400000"/>
          </a:ln>
          <a:extLst>
            <a:ext uri="{C572A759-6A51-4108-AA02-DFA0A04FC94B}">
              <ma14:wrappingTextBoxFlag xmlns:ma14="http://schemas.microsoft.com/office/mac/drawingml/2011/main" xmlns="" val="1"/>
            </a:ext>
          </a:extLst>
        </p:spPr>
        <p:txBody>
          <a:bodyPr wrap="square" lIns="25715" tIns="45681" rIns="25715" bIns="45681">
            <a:spAutoFit/>
          </a:bodyPr>
          <a:lstStyle/>
          <a:p>
            <a:pPr algn="ctr" defTabSz="513881" hangingPunct="0">
              <a:defRPr sz="2400" b="1">
                <a:solidFill>
                  <a:srgbClr val="C00000"/>
                </a:solidFill>
                <a:effectLst>
                  <a:outerShdw blurRad="38100" dist="38100" dir="2700000" rotWithShape="0">
                    <a:srgbClr val="C0C0C0"/>
                  </a:outerShdw>
                </a:effectLst>
                <a:latin typeface="微軟正黑體"/>
                <a:ea typeface="微軟正黑體"/>
                <a:cs typeface="微軟正黑體"/>
                <a:sym typeface="微軟正黑體"/>
              </a:defRPr>
            </a:pPr>
            <a:r>
              <a:rPr b="1" kern="0" dirty="0">
                <a:solidFill>
                  <a:srgbClr val="C00000"/>
                </a:solidFill>
                <a:effectLst>
                  <a:outerShdw blurRad="38100" dist="38100" dir="2700000" rotWithShape="0">
                    <a:srgbClr val="C0C0C0"/>
                  </a:outerShdw>
                </a:effectLst>
                <a:latin typeface="微軟正黑體" panose="020B0604030504040204" pitchFamily="34" charset="-120"/>
                <a:ea typeface="微軟正黑體" panose="020B0604030504040204" pitchFamily="34" charset="-120"/>
                <a:cs typeface="微軟正黑體"/>
                <a:sym typeface="微軟正黑體"/>
              </a:rPr>
              <a:t>MPCP(</a:t>
            </a:r>
            <a:r>
              <a:rPr b="1" kern="0" dirty="0" err="1">
                <a:solidFill>
                  <a:srgbClr val="C00000"/>
                </a:solidFill>
                <a:effectLst>
                  <a:outerShdw blurRad="38100" dist="38100" dir="2700000" rotWithShape="0">
                    <a:srgbClr val="C0C0C0"/>
                  </a:outerShdw>
                </a:effectLst>
                <a:latin typeface="微軟正黑體" panose="020B0604030504040204" pitchFamily="34" charset="-120"/>
                <a:ea typeface="微軟正黑體" panose="020B0604030504040204" pitchFamily="34" charset="-120"/>
                <a:cs typeface="微軟正黑體"/>
                <a:sym typeface="微軟正黑體"/>
              </a:rPr>
              <a:t>管理業積紅利計畫</a:t>
            </a:r>
            <a:r>
              <a:rPr b="1" kern="0" dirty="0">
                <a:solidFill>
                  <a:srgbClr val="C00000"/>
                </a:solidFill>
                <a:effectLst>
                  <a:outerShdw blurRad="38100" dist="38100" dir="2700000" rotWithShape="0">
                    <a:srgbClr val="C0C0C0"/>
                  </a:outerShdw>
                </a:effectLst>
                <a:latin typeface="微軟正黑體" panose="020B0604030504040204" pitchFamily="34" charset="-120"/>
                <a:ea typeface="微軟正黑體" panose="020B0604030504040204" pitchFamily="34" charset="-120"/>
                <a:cs typeface="微軟正黑體"/>
                <a:sym typeface="微軟正黑體"/>
              </a:rPr>
              <a:t>)</a:t>
            </a:r>
          </a:p>
        </p:txBody>
      </p:sp>
      <p:sp>
        <p:nvSpPr>
          <p:cNvPr id="35" name="TextBox 6"/>
          <p:cNvSpPr txBox="1"/>
          <p:nvPr/>
        </p:nvSpPr>
        <p:spPr>
          <a:xfrm>
            <a:off x="1698149" y="1968905"/>
            <a:ext cx="1044763" cy="402203"/>
          </a:xfrm>
          <a:prstGeom prst="rect">
            <a:avLst/>
          </a:prstGeom>
          <a:noFill/>
          <a:ln w="12700">
            <a:miter lim="400000"/>
          </a:ln>
          <a:extLst>
            <a:ext uri="{C572A759-6A51-4108-AA02-DFA0A04FC94B}">
              <ma14:wrappingTextBoxFlag xmlns:ma14="http://schemas.microsoft.com/office/mac/drawingml/2011/main" xmlns="" val="1"/>
            </a:ext>
          </a:extLst>
        </p:spPr>
        <p:txBody>
          <a:bodyPr wrap="square" lIns="25715" tIns="25715" rIns="25715" bIns="25715">
            <a:prstTxWarp prst="textArchDown">
              <a:avLst>
                <a:gd name="adj" fmla="val 1172665"/>
              </a:avLst>
            </a:prstTxWarp>
            <a:spAutoFit/>
          </a:bodyPr>
          <a:lstStyle/>
          <a:p>
            <a:pPr defTabSz="513713" hangingPunct="0">
              <a:defRPr sz="2800" b="1">
                <a:latin typeface="微軟正黑體"/>
                <a:ea typeface="微軟正黑體"/>
                <a:cs typeface="微軟正黑體"/>
                <a:sym typeface="微軟正黑體"/>
              </a:defRPr>
            </a:pPr>
            <a:r>
              <a:rPr sz="4000" b="1" kern="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$30,000</a:t>
            </a:r>
          </a:p>
        </p:txBody>
      </p:sp>
      <p:sp>
        <p:nvSpPr>
          <p:cNvPr id="36" name="TextBox 6"/>
          <p:cNvSpPr txBox="1"/>
          <p:nvPr/>
        </p:nvSpPr>
        <p:spPr>
          <a:xfrm>
            <a:off x="4375518" y="2306787"/>
            <a:ext cx="1014385" cy="278215"/>
          </a:xfrm>
          <a:prstGeom prst="rect">
            <a:avLst/>
          </a:prstGeom>
          <a:ln w="12700">
            <a:miter lim="400000"/>
          </a:ln>
          <a:extLst>
            <a:ext uri="{C572A759-6A51-4108-AA02-DFA0A04FC94B}">
              <ma14:wrappingTextBoxFlag xmlns:ma14="http://schemas.microsoft.com/office/mac/drawingml/2011/main" xmlns="" val="1"/>
            </a:ext>
          </a:extLst>
        </p:spPr>
        <p:txBody>
          <a:bodyPr wrap="square" lIns="25715" tIns="25715" rIns="25715" bIns="25715">
            <a:prstTxWarp prst="textArchDown">
              <a:avLst>
                <a:gd name="adj" fmla="val 881371"/>
              </a:avLst>
            </a:prstTxWarp>
            <a:spAutoFit/>
          </a:bodyPr>
          <a:lstStyle/>
          <a:p>
            <a:pPr defTabSz="513713" hangingPunct="0">
              <a:defRPr sz="2800">
                <a:latin typeface="微軟正黑體"/>
                <a:ea typeface="微軟正黑體"/>
                <a:cs typeface="微軟正黑體"/>
                <a:sym typeface="微軟正黑體"/>
              </a:defRPr>
            </a:pPr>
            <a:r>
              <a:rPr sz="4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微軟正黑體"/>
                <a:sym typeface="微軟正黑體"/>
              </a:rPr>
              <a:t>$27,627</a:t>
            </a:r>
          </a:p>
        </p:txBody>
      </p:sp>
      <p:sp>
        <p:nvSpPr>
          <p:cNvPr id="37" name="TextBox 6"/>
          <p:cNvSpPr txBox="1"/>
          <p:nvPr/>
        </p:nvSpPr>
        <p:spPr>
          <a:xfrm>
            <a:off x="6304726" y="2906458"/>
            <a:ext cx="1116901" cy="790598"/>
          </a:xfrm>
          <a:prstGeom prst="rect">
            <a:avLst/>
          </a:prstGeom>
          <a:solidFill>
            <a:schemeClr val="accent1">
              <a:lumMod val="50000"/>
            </a:schemeClr>
          </a:solidFill>
          <a:ln w="12700">
            <a:miter lim="400000"/>
          </a:ln>
          <a:extLst>
            <a:ext uri="{C572A759-6A51-4108-AA02-DFA0A04FC94B}">
              <ma14:wrappingTextBoxFlag xmlns:ma14="http://schemas.microsoft.com/office/mac/drawingml/2011/main" xmlns="" val="1"/>
            </a:ext>
          </a:extLst>
        </p:spPr>
        <p:txBody>
          <a:bodyPr wrap="square" lIns="25715" tIns="25715" rIns="25715" bIns="25715">
            <a:spAutoFit/>
          </a:bodyPr>
          <a:lstStyle/>
          <a:p>
            <a:pPr algn="ctr" defTabSz="513713" hangingPunct="0">
              <a:defRPr sz="2800" b="1">
                <a:latin typeface="微軟正黑體"/>
                <a:ea typeface="微軟正黑體"/>
                <a:cs typeface="微軟正黑體"/>
                <a:sym typeface="微軟正黑體"/>
              </a:defRPr>
            </a:pPr>
            <a:r>
              <a:rPr sz="1600" b="1" kern="0" dirty="0" err="1">
                <a:solidFill>
                  <a:srgbClr val="FFFFFF"/>
                </a:solidFill>
                <a:latin typeface="微軟正黑體" panose="020B0604030504040204" pitchFamily="34" charset="-120"/>
                <a:ea typeface="微軟正黑體" panose="020B0604030504040204" pitchFamily="34" charset="-120"/>
                <a:cs typeface="微軟正黑體"/>
                <a:sym typeface="微軟正黑體"/>
              </a:rPr>
              <a:t>每月平均每家戶消費</a:t>
            </a:r>
            <a:r>
              <a:rPr sz="1600" b="1" kern="0" dirty="0">
                <a:solidFill>
                  <a:srgbClr val="FFFFFF"/>
                </a:solidFill>
                <a:latin typeface="微軟正黑體" panose="020B0604030504040204" pitchFamily="34" charset="-120"/>
                <a:ea typeface="微軟正黑體" panose="020B0604030504040204" pitchFamily="34" charset="-120"/>
                <a:cs typeface="微軟正黑體"/>
                <a:sym typeface="微軟正黑體"/>
              </a:rPr>
              <a:t>：</a:t>
            </a:r>
          </a:p>
          <a:p>
            <a:pPr algn="ctr" defTabSz="513713" hangingPunct="0">
              <a:defRPr sz="2800">
                <a:latin typeface="微軟正黑體"/>
                <a:ea typeface="微軟正黑體"/>
                <a:cs typeface="微軟正黑體"/>
                <a:sym typeface="微軟正黑體"/>
              </a:defRPr>
            </a:pPr>
            <a:r>
              <a:rPr sz="1600" kern="0" dirty="0">
                <a:solidFill>
                  <a:srgbClr val="FF0000"/>
                </a:solidFill>
                <a:latin typeface="微軟正黑體" panose="020B0604030504040204" pitchFamily="34" charset="-120"/>
                <a:ea typeface="微軟正黑體" panose="020B0604030504040204" pitchFamily="34" charset="-120"/>
                <a:cs typeface="微軟正黑體"/>
                <a:sym typeface="微軟正黑體"/>
              </a:rPr>
              <a:t>$27,627</a:t>
            </a:r>
          </a:p>
        </p:txBody>
      </p:sp>
      <p:sp>
        <p:nvSpPr>
          <p:cNvPr id="51" name="矩形 50"/>
          <p:cNvSpPr/>
          <p:nvPr/>
        </p:nvSpPr>
        <p:spPr>
          <a:xfrm>
            <a:off x="0" y="-4383"/>
            <a:ext cx="9144000" cy="5143500"/>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681" rIns="91362" bIns="45681" rtlCol="0" anchor="ctr"/>
          <a:lstStyle/>
          <a:p>
            <a:pPr algn="ctr" defTabSz="913545"/>
            <a:endParaRPr lang="zh-HK" altLang="en-US" sz="1400" kern="0">
              <a:solidFill>
                <a:srgbClr val="FFFFFF"/>
              </a:solidFill>
              <a:latin typeface="微軟正黑體" panose="020B0604030504040204" pitchFamily="34" charset="-120"/>
              <a:ea typeface="微軟正黑體" panose="020B0604030504040204" pitchFamily="34" charset="-120"/>
              <a:sym typeface="Arial"/>
            </a:endParaRPr>
          </a:p>
        </p:txBody>
      </p:sp>
      <p:grpSp>
        <p:nvGrpSpPr>
          <p:cNvPr id="47" name="群組 46"/>
          <p:cNvGrpSpPr/>
          <p:nvPr/>
        </p:nvGrpSpPr>
        <p:grpSpPr>
          <a:xfrm>
            <a:off x="1840714" y="807378"/>
            <a:ext cx="5189096" cy="3905382"/>
            <a:chOff x="-2989102" y="953766"/>
            <a:chExt cx="5189096" cy="3905382"/>
          </a:xfrm>
        </p:grpSpPr>
        <p:pic>
          <p:nvPicPr>
            <p:cNvPr id="46" name="圖片 45"/>
            <p:cNvPicPr>
              <a:picLocks noChangeAspect="1"/>
            </p:cNvPicPr>
            <p:nvPr/>
          </p:nvPicPr>
          <p:blipFill>
            <a:blip r:embed="rId6"/>
            <a:stretch>
              <a:fillRect/>
            </a:stretch>
          </p:blipFill>
          <p:spPr>
            <a:xfrm>
              <a:off x="-2989102" y="953766"/>
              <a:ext cx="5189096" cy="3905382"/>
            </a:xfrm>
            <a:prstGeom prst="rect">
              <a:avLst/>
            </a:prstGeom>
          </p:spPr>
        </p:pic>
        <p:sp>
          <p:nvSpPr>
            <p:cNvPr id="50" name="Rectangle 7"/>
            <p:cNvSpPr/>
            <p:nvPr/>
          </p:nvSpPr>
          <p:spPr>
            <a:xfrm>
              <a:off x="-1880239" y="1719027"/>
              <a:ext cx="3077882" cy="665892"/>
            </a:xfrm>
            <a:prstGeom prst="rect">
              <a:avLst/>
            </a:prstGeom>
          </p:spPr>
          <p:txBody>
            <a:bodyPr wrap="square">
              <a:prstTxWarp prst="textArchUp">
                <a:avLst>
                  <a:gd name="adj" fmla="val 12320787"/>
                </a:avLst>
              </a:prstTxWarp>
              <a:spAutoFit/>
            </a:bodyPr>
            <a:lstStyle/>
            <a:p>
              <a:pPr defTabSz="456734">
                <a:spcAft>
                  <a:spcPts val="600"/>
                </a:spcAft>
                <a:defRPr/>
              </a:pPr>
              <a:r>
                <a:rPr lang="zh-TW" altLang="en-US" sz="3200" kern="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a:sym typeface="Arial"/>
                </a:rPr>
                <a:t>創造源源不斷的業績點數</a:t>
              </a:r>
              <a:endParaRPr lang="en-US" sz="3200" kern="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a:sym typeface="Arial"/>
              </a:endParaRPr>
            </a:p>
          </p:txBody>
        </p:sp>
      </p:grpSp>
    </p:spTree>
    <p:extLst>
      <p:ext uri="{BB962C8B-B14F-4D97-AF65-F5344CB8AC3E}">
        <p14:creationId xmlns:p14="http://schemas.microsoft.com/office/powerpoint/2010/main" val="3170562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par>
                                <p:cTn id="78" presetID="42"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anim calcmode="lin" valueType="num">
                                      <p:cBhvr>
                                        <p:cTn id="81" dur="500" fill="hold"/>
                                        <p:tgtEl>
                                          <p:spTgt spid="37"/>
                                        </p:tgtEl>
                                        <p:attrNameLst>
                                          <p:attrName>ppt_x</p:attrName>
                                        </p:attrNameLst>
                                      </p:cBhvr>
                                      <p:tavLst>
                                        <p:tav tm="0">
                                          <p:val>
                                            <p:strVal val="#ppt_x"/>
                                          </p:val>
                                        </p:tav>
                                        <p:tav tm="100000">
                                          <p:val>
                                            <p:strVal val="#ppt_x"/>
                                          </p:val>
                                        </p:tav>
                                      </p:tavLst>
                                    </p:anim>
                                    <p:anim calcmode="lin" valueType="num">
                                      <p:cBhvr>
                                        <p:cTn id="82"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childTnLst>
                          </p:cTn>
                        </p:par>
                        <p:par>
                          <p:cTn id="96" fill="hold">
                            <p:stCondLst>
                              <p:cond delay="1500"/>
                            </p:stCondLst>
                            <p:childTnLst>
                              <p:par>
                                <p:cTn id="97" presetID="10" presetClass="entr" presetSubtype="0" fill="hold" nodeType="after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childTnLst>
                          </p:cTn>
                        </p:par>
                        <p:par>
                          <p:cTn id="100" fill="hold">
                            <p:stCondLst>
                              <p:cond delay="2000"/>
                            </p:stCondLst>
                            <p:childTnLst>
                              <p:par>
                                <p:cTn id="101" presetID="10" presetClass="entr" presetSubtype="0" fill="hold" nodeType="after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500"/>
                                        <p:tgtEl>
                                          <p:spTgt spid="45"/>
                                        </p:tgtEl>
                                      </p:cBhvr>
                                    </p:animEffect>
                                  </p:childTnLst>
                                </p:cTn>
                              </p:par>
                              <p:par>
                                <p:cTn id="104" presetID="1" presetClass="entr" presetSubtype="0" fill="hold" grpId="0" nodeType="withEffect">
                                  <p:stCondLst>
                                    <p:cond delay="0"/>
                                  </p:stCondLst>
                                  <p:childTnLst>
                                    <p:set>
                                      <p:cBhvr>
                                        <p:cTn id="105" dur="1" fill="hold">
                                          <p:stCondLst>
                                            <p:cond delay="0"/>
                                          </p:stCondLst>
                                        </p:cTn>
                                        <p:tgtEl>
                                          <p:spTgt spid="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3" presetClass="entr" presetSubtype="16" fill="hold" nodeType="click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plus(in)">
                                      <p:cBhvr>
                                        <p:cTn id="110" dur="1500"/>
                                        <p:tgtEl>
                                          <p:spTgt spid="51"/>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ntr" presetSubtype="32" fill="hold" nodeType="click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circle(out)">
                                      <p:cBhvr>
                                        <p:cTn id="115"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9" grpId="0" animBg="1"/>
      <p:bldP spid="31" grpId="0" animBg="1"/>
      <p:bldP spid="33" grpId="0" animBg="1"/>
      <p:bldP spid="34" grpId="0" animBg="1"/>
      <p:bldP spid="35" grpId="0" animBg="1"/>
      <p:bldP spid="36" grpId="0" animBg="1"/>
      <p:bldP spid="37" grpId="0" animBg="1"/>
    </p:bld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1577</Words>
  <Application>Microsoft Office PowerPoint</Application>
  <PresentationFormat>On-screen Show (16:9)</PresentationFormat>
  <Paragraphs>283</Paragraphs>
  <Slides>26</Slides>
  <Notes>10</Notes>
  <HiddenSlides>0</HiddenSlides>
  <MMClips>0</MMClips>
  <ScaleCrop>false</ScaleCrop>
  <HeadingPairs>
    <vt:vector size="4" baseType="variant">
      <vt:variant>
        <vt:lpstr>Theme</vt:lpstr>
      </vt:variant>
      <vt:variant>
        <vt:i4>6</vt:i4>
      </vt:variant>
      <vt:variant>
        <vt:lpstr>Slide Titles</vt:lpstr>
      </vt:variant>
      <vt:variant>
        <vt:i4>26</vt:i4>
      </vt:variant>
    </vt:vector>
  </HeadingPairs>
  <TitlesOfParts>
    <vt:vector size="32" baseType="lpstr">
      <vt:lpstr>6_Office Theme</vt:lpstr>
      <vt:lpstr>7_Office Theme</vt:lpstr>
      <vt:lpstr>9_Office Theme</vt:lpstr>
      <vt:lpstr>2_Office 佈景主題</vt:lpstr>
      <vt:lpstr>21_Office Theme</vt:lpstr>
      <vt:lpstr>22_Office Theme</vt:lpstr>
      <vt:lpstr>PowerPoint Presentation</vt:lpstr>
      <vt:lpstr>PowerPoint Presentation</vt:lpstr>
      <vt:lpstr>PowerPoint Presentation</vt:lpstr>
      <vt:lpstr>PowerPoint Presentation</vt:lpstr>
      <vt:lpstr>年金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3</cp:revision>
  <dcterms:created xsi:type="dcterms:W3CDTF">2018-05-14T07:37:13Z</dcterms:created>
  <dcterms:modified xsi:type="dcterms:W3CDTF">2018-05-16T02:42:48Z</dcterms:modified>
</cp:coreProperties>
</file>